
<file path=[Content_Types].xml><?xml version="1.0" encoding="utf-8"?>
<Types xmlns="http://schemas.openxmlformats.org/package/2006/content-types">
  <Override PartName="/ppt/slideMasters/slideMaster3.xml" ContentType="application/vnd.openxmlformats-officedocument.presentationml.slideMaster+xml"/>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diagrams/colors1.xml" ContentType="application/vnd.openxmlformats-officedocument.drawingml.diagramColors+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notesSlides/notesSlide14.xml" ContentType="application/vnd.openxmlformats-officedocument.presentationml.notesSlide+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7.xml" ContentType="application/vnd.openxmlformats-officedocument.presentationml.notesSlide+xml"/>
  <Override PartName="/ppt/diagrams/layout1.xml" ContentType="application/vnd.openxmlformats-officedocument.drawingml.diagramLayout+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docProps/core.xml" ContentType="application/vnd.openxmlformats-package.core-properties+xml"/>
  <Override PartName="/ppt/slideMasters/slideMaster2.xml" ContentType="application/vnd.openxmlformats-officedocument.presentationml.slideMaster+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Default Extension="png" ContentType="image/png"/>
  <Override PartName="/ppt/slideLayouts/slideLayout7.xml" ContentType="application/vnd.openxmlformats-officedocument.presentationml.slideLayout+xml"/>
  <Override PartName="/ppt/theme/theme4.xml" ContentType="application/vnd.openxmlformats-officedocument.theme+xml"/>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diagrams/drawing1.xml" ContentType="application/vnd.ms-office.drawingml.diagramDrawing+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Layouts/slideLayout3.xml" ContentType="application/vnd.openxmlformats-officedocument.presentationml.slideLayout+xml"/>
  <Default Extension="jpeg" ContentType="image/jpeg"/>
  <Default Extension="emf" ContentType="image/x-emf"/>
  <Override PartName="/ppt/diagrams/quickStyle1.xml" ContentType="application/vnd.openxmlformats-officedocument.drawingml.diagramStyl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notesSlides/notesSlide13.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6.xml" ContentType="application/vnd.openxmlformats-officedocument.presentationml.notesSlid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56" r:id="rId2"/>
    <p:sldMasterId id="2147483660" r:id="rId3"/>
  </p:sldMasterIdLst>
  <p:notesMasterIdLst>
    <p:notesMasterId r:id="rId45"/>
  </p:notesMasterIdLst>
  <p:sldIdLst>
    <p:sldId id="257" r:id="rId4"/>
    <p:sldId id="278" r:id="rId5"/>
    <p:sldId id="339" r:id="rId6"/>
    <p:sldId id="260" r:id="rId7"/>
    <p:sldId id="306" r:id="rId8"/>
    <p:sldId id="264" r:id="rId9"/>
    <p:sldId id="261" r:id="rId10"/>
    <p:sldId id="305" r:id="rId11"/>
    <p:sldId id="280" r:id="rId12"/>
    <p:sldId id="320" r:id="rId13"/>
    <p:sldId id="321" r:id="rId14"/>
    <p:sldId id="283" r:id="rId15"/>
    <p:sldId id="307" r:id="rId16"/>
    <p:sldId id="284" r:id="rId17"/>
    <p:sldId id="331" r:id="rId18"/>
    <p:sldId id="309" r:id="rId19"/>
    <p:sldId id="269" r:id="rId20"/>
    <p:sldId id="287" r:id="rId21"/>
    <p:sldId id="310" r:id="rId22"/>
    <p:sldId id="270" r:id="rId23"/>
    <p:sldId id="289" r:id="rId24"/>
    <p:sldId id="340" r:id="rId25"/>
    <p:sldId id="334" r:id="rId26"/>
    <p:sldId id="335" r:id="rId27"/>
    <p:sldId id="336" r:id="rId28"/>
    <p:sldId id="342" r:id="rId29"/>
    <p:sldId id="343" r:id="rId30"/>
    <p:sldId id="344" r:id="rId31"/>
    <p:sldId id="337" r:id="rId32"/>
    <p:sldId id="312" r:id="rId33"/>
    <p:sldId id="293" r:id="rId34"/>
    <p:sldId id="322" r:id="rId35"/>
    <p:sldId id="314" r:id="rId36"/>
    <p:sldId id="295" r:id="rId37"/>
    <p:sldId id="296" r:id="rId38"/>
    <p:sldId id="298" r:id="rId39"/>
    <p:sldId id="297" r:id="rId40"/>
    <p:sldId id="299" r:id="rId41"/>
    <p:sldId id="341" r:id="rId42"/>
    <p:sldId id="300" r:id="rId43"/>
    <p:sldId id="315"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clrMru>
    <a:srgbClr val="EFCB15"/>
    <a:srgbClr val="F1D60F"/>
    <a:srgbClr val="E2AC00"/>
    <a:srgbClr val="FFDFD5"/>
    <a:srgbClr val="FFD0C1"/>
    <a:srgbClr val="FFAD93"/>
    <a:srgbClr val="DE3500"/>
    <a:srgbClr val="CC3300"/>
    <a:srgbClr val="D5F4FF"/>
    <a:srgbClr val="C1EFFF"/>
  </p:clrMru>
  <p:extLst>
    <p:ext uri="{E76CE94A-603C-4142-B9EB-6D1370010A27}">
      <p14:discardImageEditData xmlns:p14="http://schemas.microsoft.com/office/powerpoint/2010/main" xmlns="" val="0"/>
    </p:ext>
    <p:ext uri="{D31A062A-798A-4329-ABDD-BBA856620510}">
      <p14:defaultImageDpi xmlns:p14="http://schemas.microsoft.com/office/powerpoint/2010/main" xmlns="" val="32767"/>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059" autoAdjust="0"/>
    <p:restoredTop sz="73250" autoAdjust="0"/>
  </p:normalViewPr>
  <p:slideViewPr>
    <p:cSldViewPr snapToGrid="0" snapToObjects="1">
      <p:cViewPr varScale="1">
        <p:scale>
          <a:sx n="48" d="100"/>
          <a:sy n="48" d="100"/>
        </p:scale>
        <p:origin x="-1692" y="-108"/>
      </p:cViewPr>
      <p:guideLst>
        <p:guide orient="horz" pos="2160"/>
        <p:guide pos="3840"/>
      </p:guideLst>
    </p:cSldViewPr>
  </p:slideViewPr>
  <p:outlineViewPr>
    <p:cViewPr>
      <p:scale>
        <a:sx n="33" d="100"/>
        <a:sy n="33" d="100"/>
      </p:scale>
      <p:origin x="0" y="-7888"/>
    </p:cViewPr>
  </p:outlineViewPr>
  <p:notesTextViewPr>
    <p:cViewPr>
      <p:scale>
        <a:sx n="1" d="1"/>
        <a:sy n="1" d="1"/>
      </p:scale>
      <p:origin x="0" y="0"/>
    </p:cViewPr>
  </p:notesTextViewPr>
  <p:sorterViewPr>
    <p:cViewPr>
      <p:scale>
        <a:sx n="100" d="100"/>
        <a:sy n="100" d="100"/>
      </p:scale>
      <p:origin x="0" y="-6536"/>
    </p:cViewPr>
  </p:sorter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viewProps" Target="view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slide" Target="slides/slide38.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notesMaster" Target="notesMasters/notesMaster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tableStyles" Target="tableStyle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theme" Target="theme/theme1.xml"/><Relationship Id="rId8" Type="http://schemas.openxmlformats.org/officeDocument/2006/relationships/slide" Target="slides/slide5.xml"/></Relationships>
</file>

<file path=ppt/diagrams/_rels/data1.xml.rels><?xml version="1.0" encoding="UTF-8" standalone="yes"?>
<Relationships xmlns="http://schemas.openxmlformats.org/package/2006/relationships"><Relationship Id="rId1" Type="http://schemas.openxmlformats.org/officeDocument/2006/relationships/image" Target="../media/image33.png"/></Relationships>
</file>

<file path=ppt/diagrams/_rels/drawing1.xml.rels><?xml version="1.0" encoding="UTF-8" standalone="yes"?>
<Relationships xmlns="http://schemas.openxmlformats.org/package/2006/relationships"><Relationship Id="rId1" Type="http://schemas.openxmlformats.org/officeDocument/2006/relationships/image" Target="../media/image33.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E73DEC8-111B-4C37-B5FC-43736767CF32}" type="doc">
      <dgm:prSet loTypeId="urn:microsoft.com/office/officeart/2005/8/layout/radial6" loCatId="cycle" qsTypeId="urn:microsoft.com/office/officeart/2005/8/quickstyle/simple1" qsCatId="simple" csTypeId="urn:microsoft.com/office/officeart/2005/8/colors/accent1_2" csCatId="accent1" phldr="1"/>
      <dgm:spPr/>
      <dgm:t>
        <a:bodyPr/>
        <a:lstStyle/>
        <a:p>
          <a:endParaRPr lang="en-US"/>
        </a:p>
      </dgm:t>
    </dgm:pt>
    <dgm:pt modelId="{897991E3-6E95-4688-8DEE-6FECB1CD0097}">
      <dgm:prSet phldrT="[Text]" custT="1"/>
      <dgm:spPr>
        <a:blipFill rotWithShape="0">
          <a:blip xmlns:r="http://schemas.openxmlformats.org/officeDocument/2006/relationships" r:embed="rId1"/>
          <a:stretch>
            <a:fillRect/>
          </a:stretch>
        </a:blipFill>
      </dgm:spPr>
      <dgm:t>
        <a:bodyPr/>
        <a:lstStyle/>
        <a:p>
          <a:endParaRPr lang="en-US" sz="500">
            <a:latin typeface="Verdana" panose="020B0604030504040204" pitchFamily="34" charset="0"/>
            <a:ea typeface="Verdana" panose="020B0604030504040204" pitchFamily="34" charset="0"/>
            <a:cs typeface="Verdana" panose="020B0604030504040204" pitchFamily="34" charset="0"/>
          </a:endParaRPr>
        </a:p>
      </dgm:t>
    </dgm:pt>
    <dgm:pt modelId="{573F6203-AF0A-4BE6-B713-5CD9F5FF05C2}" type="parTrans" cxnId="{9259098E-54C7-4A39-8CDA-8949D687C69A}">
      <dgm:prSet/>
      <dgm:spPr/>
      <dgm:t>
        <a:bodyPr/>
        <a:lstStyle/>
        <a:p>
          <a:endParaRPr lang="en-US" sz="500">
            <a:latin typeface="Verdana" panose="020B0604030504040204" pitchFamily="34" charset="0"/>
            <a:ea typeface="Verdana" panose="020B0604030504040204" pitchFamily="34" charset="0"/>
            <a:cs typeface="Verdana" panose="020B0604030504040204" pitchFamily="34" charset="0"/>
          </a:endParaRPr>
        </a:p>
      </dgm:t>
    </dgm:pt>
    <dgm:pt modelId="{0FB9CFB9-359B-4920-BFF8-DA3A4FC8F781}" type="sibTrans" cxnId="{9259098E-54C7-4A39-8CDA-8949D687C69A}">
      <dgm:prSet/>
      <dgm:spPr/>
      <dgm:t>
        <a:bodyPr/>
        <a:lstStyle/>
        <a:p>
          <a:endParaRPr lang="en-US" sz="500">
            <a:latin typeface="Verdana" panose="020B0604030504040204" pitchFamily="34" charset="0"/>
            <a:ea typeface="Verdana" panose="020B0604030504040204" pitchFamily="34" charset="0"/>
            <a:cs typeface="Verdana" panose="020B0604030504040204" pitchFamily="34" charset="0"/>
          </a:endParaRPr>
        </a:p>
      </dgm:t>
    </dgm:pt>
    <dgm:pt modelId="{E0FB49C3-5005-45B4-8056-92D09C57750A}">
      <dgm:prSet phldrT="[Text]" custT="1"/>
      <dgm:spPr>
        <a:solidFill>
          <a:schemeClr val="accent4">
            <a:lumMod val="40000"/>
            <a:lumOff val="60000"/>
          </a:schemeClr>
        </a:solidFill>
      </dgm:spPr>
      <dgm:t>
        <a:bodyPr/>
        <a:lstStyle/>
        <a:p>
          <a:r>
            <a:rPr lang="en-US" sz="1100" dirty="0">
              <a:solidFill>
                <a:schemeClr val="tx1"/>
              </a:solidFill>
              <a:latin typeface="Verdana" panose="020B0604030504040204" pitchFamily="34" charset="0"/>
              <a:ea typeface="Verdana" panose="020B0604030504040204" pitchFamily="34" charset="0"/>
              <a:cs typeface="Verdana" panose="020B0604030504040204" pitchFamily="34" charset="0"/>
            </a:rPr>
            <a:t>Learning enhancement </a:t>
          </a:r>
          <a:r>
            <a:rPr lang="en-US" sz="1100" dirty="0" smtClean="0">
              <a:solidFill>
                <a:schemeClr val="tx1"/>
              </a:solidFill>
              <a:latin typeface="Verdana" panose="020B0604030504040204" pitchFamily="34" charset="0"/>
              <a:ea typeface="Verdana" panose="020B0604030504040204" pitchFamily="34" charset="0"/>
              <a:cs typeface="Verdana" panose="020B0604030504040204" pitchFamily="34" charset="0"/>
            </a:rPr>
            <a:t> </a:t>
          </a:r>
          <a:endParaRPr lang="en-US" sz="1100" dirty="0">
            <a:solidFill>
              <a:schemeClr val="tx1"/>
            </a:solidFill>
            <a:latin typeface="Verdana" panose="020B0604030504040204" pitchFamily="34" charset="0"/>
            <a:ea typeface="Verdana" panose="020B0604030504040204" pitchFamily="34" charset="0"/>
            <a:cs typeface="Verdana" panose="020B0604030504040204" pitchFamily="34" charset="0"/>
          </a:endParaRPr>
        </a:p>
      </dgm:t>
    </dgm:pt>
    <dgm:pt modelId="{BC49D3A7-FA17-4FE1-A123-340DA32F815A}" type="parTrans" cxnId="{AB219800-7B7A-41F8-AFC6-F064A2955A92}">
      <dgm:prSet/>
      <dgm:spPr/>
      <dgm:t>
        <a:bodyPr/>
        <a:lstStyle/>
        <a:p>
          <a:endParaRPr lang="en-US" sz="500">
            <a:latin typeface="Verdana" panose="020B0604030504040204" pitchFamily="34" charset="0"/>
            <a:ea typeface="Verdana" panose="020B0604030504040204" pitchFamily="34" charset="0"/>
            <a:cs typeface="Verdana" panose="020B0604030504040204" pitchFamily="34" charset="0"/>
          </a:endParaRPr>
        </a:p>
      </dgm:t>
    </dgm:pt>
    <dgm:pt modelId="{4A871AC0-6838-416E-9E39-5AC6AD99411F}" type="sibTrans" cxnId="{AB219800-7B7A-41F8-AFC6-F064A2955A92}">
      <dgm:prSet/>
      <dgm:spPr>
        <a:solidFill>
          <a:srgbClr val="0070C0"/>
        </a:solidFill>
      </dgm:spPr>
      <dgm:t>
        <a:bodyPr/>
        <a:lstStyle/>
        <a:p>
          <a:endParaRPr lang="en-US" sz="500">
            <a:latin typeface="Verdana" panose="020B0604030504040204" pitchFamily="34" charset="0"/>
            <a:ea typeface="Verdana" panose="020B0604030504040204" pitchFamily="34" charset="0"/>
            <a:cs typeface="Verdana" panose="020B0604030504040204" pitchFamily="34" charset="0"/>
          </a:endParaRPr>
        </a:p>
      </dgm:t>
    </dgm:pt>
    <dgm:pt modelId="{E15D40F8-3634-4696-850E-4782E5AB8690}">
      <dgm:prSet phldrT="[Text]" custT="1"/>
      <dgm:spPr>
        <a:solidFill>
          <a:schemeClr val="accent1">
            <a:lumMod val="40000"/>
            <a:lumOff val="60000"/>
          </a:schemeClr>
        </a:solidFill>
      </dgm:spPr>
      <dgm:t>
        <a:bodyPr/>
        <a:lstStyle/>
        <a:p>
          <a:r>
            <a:rPr lang="en-US" sz="1100" dirty="0" smtClean="0">
              <a:solidFill>
                <a:schemeClr val="tx1"/>
              </a:solidFill>
              <a:latin typeface="Verdana" panose="020B0604030504040204" pitchFamily="34" charset="0"/>
              <a:ea typeface="Verdana" panose="020B0604030504040204" pitchFamily="34" charset="0"/>
              <a:cs typeface="Verdana" panose="020B0604030504040204" pitchFamily="34" charset="0"/>
            </a:rPr>
            <a:t>Health &amp; Hygiene </a:t>
          </a:r>
          <a:endParaRPr lang="en-US" sz="1100" dirty="0">
            <a:solidFill>
              <a:schemeClr val="tx1"/>
            </a:solidFill>
            <a:latin typeface="Verdana" panose="020B0604030504040204" pitchFamily="34" charset="0"/>
            <a:ea typeface="Verdana" panose="020B0604030504040204" pitchFamily="34" charset="0"/>
            <a:cs typeface="Verdana" panose="020B0604030504040204" pitchFamily="34" charset="0"/>
          </a:endParaRPr>
        </a:p>
      </dgm:t>
    </dgm:pt>
    <dgm:pt modelId="{1EE595DE-6CAB-44C1-857E-2BE979B8CFE2}" type="parTrans" cxnId="{BD6DDFFE-6227-4F4F-98F4-3E91AA15F100}">
      <dgm:prSet/>
      <dgm:spPr/>
      <dgm:t>
        <a:bodyPr/>
        <a:lstStyle/>
        <a:p>
          <a:endParaRPr lang="en-US" sz="500">
            <a:latin typeface="Verdana" panose="020B0604030504040204" pitchFamily="34" charset="0"/>
            <a:ea typeface="Verdana" panose="020B0604030504040204" pitchFamily="34" charset="0"/>
            <a:cs typeface="Verdana" panose="020B0604030504040204" pitchFamily="34" charset="0"/>
          </a:endParaRPr>
        </a:p>
      </dgm:t>
    </dgm:pt>
    <dgm:pt modelId="{FEF61993-AF69-48A5-B5F7-A7E0E847A66D}" type="sibTrans" cxnId="{BD6DDFFE-6227-4F4F-98F4-3E91AA15F100}">
      <dgm:prSet/>
      <dgm:spPr>
        <a:solidFill>
          <a:srgbClr val="0070C0"/>
        </a:solidFill>
      </dgm:spPr>
      <dgm:t>
        <a:bodyPr/>
        <a:lstStyle/>
        <a:p>
          <a:endParaRPr lang="en-US" sz="500">
            <a:latin typeface="Verdana" panose="020B0604030504040204" pitchFamily="34" charset="0"/>
            <a:ea typeface="Verdana" panose="020B0604030504040204" pitchFamily="34" charset="0"/>
            <a:cs typeface="Verdana" panose="020B0604030504040204" pitchFamily="34" charset="0"/>
          </a:endParaRPr>
        </a:p>
      </dgm:t>
    </dgm:pt>
    <dgm:pt modelId="{3520C2A9-5BAE-43A7-AA37-B2AA7998E189}">
      <dgm:prSet phldrT="[Text]" custT="1"/>
      <dgm:spPr>
        <a:solidFill>
          <a:schemeClr val="accent2">
            <a:lumMod val="40000"/>
            <a:lumOff val="60000"/>
          </a:schemeClr>
        </a:solidFill>
      </dgm:spPr>
      <dgm:t>
        <a:bodyPr/>
        <a:lstStyle/>
        <a:p>
          <a:r>
            <a:rPr lang="en-US" sz="1100" dirty="0" smtClean="0">
              <a:solidFill>
                <a:schemeClr val="tx1"/>
              </a:solidFill>
              <a:latin typeface="Verdana" panose="020B0604030504040204" pitchFamily="34" charset="0"/>
              <a:ea typeface="Verdana" panose="020B0604030504040204" pitchFamily="34" charset="0"/>
              <a:cs typeface="Verdana" panose="020B0604030504040204" pitchFamily="34" charset="0"/>
            </a:rPr>
            <a:t>Sports &amp; Life Skills </a:t>
          </a:r>
          <a:endParaRPr lang="en-US" sz="1100" dirty="0">
            <a:solidFill>
              <a:schemeClr val="tx1"/>
            </a:solidFill>
            <a:latin typeface="Verdana" panose="020B0604030504040204" pitchFamily="34" charset="0"/>
            <a:ea typeface="Verdana" panose="020B0604030504040204" pitchFamily="34" charset="0"/>
            <a:cs typeface="Verdana" panose="020B0604030504040204" pitchFamily="34" charset="0"/>
          </a:endParaRPr>
        </a:p>
      </dgm:t>
    </dgm:pt>
    <dgm:pt modelId="{15A376B3-4AC6-45B9-A199-0244E74638F2}" type="parTrans" cxnId="{B309B095-2403-463C-9AEC-70B3C3145580}">
      <dgm:prSet/>
      <dgm:spPr/>
      <dgm:t>
        <a:bodyPr/>
        <a:lstStyle/>
        <a:p>
          <a:endParaRPr lang="en-US" sz="500">
            <a:latin typeface="Verdana" panose="020B0604030504040204" pitchFamily="34" charset="0"/>
            <a:ea typeface="Verdana" panose="020B0604030504040204" pitchFamily="34" charset="0"/>
            <a:cs typeface="Verdana" panose="020B0604030504040204" pitchFamily="34" charset="0"/>
          </a:endParaRPr>
        </a:p>
      </dgm:t>
    </dgm:pt>
    <dgm:pt modelId="{39BEBB8D-0BD3-4AA5-8060-2BD1D22E9863}" type="sibTrans" cxnId="{B309B095-2403-463C-9AEC-70B3C3145580}">
      <dgm:prSet/>
      <dgm:spPr>
        <a:solidFill>
          <a:srgbClr val="0070C0"/>
        </a:solidFill>
      </dgm:spPr>
      <dgm:t>
        <a:bodyPr/>
        <a:lstStyle/>
        <a:p>
          <a:endParaRPr lang="en-US" sz="500">
            <a:latin typeface="Verdana" panose="020B0604030504040204" pitchFamily="34" charset="0"/>
            <a:ea typeface="Verdana" panose="020B0604030504040204" pitchFamily="34" charset="0"/>
            <a:cs typeface="Verdana" panose="020B0604030504040204" pitchFamily="34" charset="0"/>
          </a:endParaRPr>
        </a:p>
      </dgm:t>
    </dgm:pt>
    <dgm:pt modelId="{B81C5FE3-1921-43E2-8FC9-6B1B705F0161}" type="pres">
      <dgm:prSet presAssocID="{CE73DEC8-111B-4C37-B5FC-43736767CF32}" presName="Name0" presStyleCnt="0">
        <dgm:presLayoutVars>
          <dgm:chMax val="1"/>
          <dgm:dir/>
          <dgm:animLvl val="ctr"/>
          <dgm:resizeHandles val="exact"/>
        </dgm:presLayoutVars>
      </dgm:prSet>
      <dgm:spPr/>
      <dgm:t>
        <a:bodyPr/>
        <a:lstStyle/>
        <a:p>
          <a:endParaRPr lang="en-US"/>
        </a:p>
      </dgm:t>
    </dgm:pt>
    <dgm:pt modelId="{D330FA15-A0A3-4E2C-8307-04DDB6FC7F69}" type="pres">
      <dgm:prSet presAssocID="{897991E3-6E95-4688-8DEE-6FECB1CD0097}" presName="centerShape" presStyleLbl="node0" presStyleIdx="0" presStyleCnt="1" custScaleX="95081" custScaleY="88758"/>
      <dgm:spPr/>
      <dgm:t>
        <a:bodyPr/>
        <a:lstStyle/>
        <a:p>
          <a:endParaRPr lang="en-US"/>
        </a:p>
      </dgm:t>
    </dgm:pt>
    <dgm:pt modelId="{AAA2A259-6799-4E71-B2B6-AC6A231C982D}" type="pres">
      <dgm:prSet presAssocID="{E0FB49C3-5005-45B4-8056-92D09C57750A}" presName="node" presStyleLbl="node1" presStyleIdx="0" presStyleCnt="3" custScaleX="157666" custScaleY="132582">
        <dgm:presLayoutVars>
          <dgm:bulletEnabled val="1"/>
        </dgm:presLayoutVars>
      </dgm:prSet>
      <dgm:spPr/>
      <dgm:t>
        <a:bodyPr/>
        <a:lstStyle/>
        <a:p>
          <a:endParaRPr lang="en-US"/>
        </a:p>
      </dgm:t>
    </dgm:pt>
    <dgm:pt modelId="{927AECB2-3B8B-4D35-8D98-4AB08F322FCB}" type="pres">
      <dgm:prSet presAssocID="{E0FB49C3-5005-45B4-8056-92D09C57750A}" presName="dummy" presStyleCnt="0"/>
      <dgm:spPr/>
    </dgm:pt>
    <dgm:pt modelId="{A8257C47-B31E-49DD-B7E7-06B57FB8329D}" type="pres">
      <dgm:prSet presAssocID="{4A871AC0-6838-416E-9E39-5AC6AD99411F}" presName="sibTrans" presStyleLbl="sibTrans2D1" presStyleIdx="0" presStyleCnt="3" custScaleX="110595" custScaleY="110595"/>
      <dgm:spPr/>
      <dgm:t>
        <a:bodyPr/>
        <a:lstStyle/>
        <a:p>
          <a:endParaRPr lang="en-US"/>
        </a:p>
      </dgm:t>
    </dgm:pt>
    <dgm:pt modelId="{CDD13BCD-9960-4660-BE83-5DDFB31E65B9}" type="pres">
      <dgm:prSet presAssocID="{E15D40F8-3634-4696-850E-4782E5AB8690}" presName="node" presStyleLbl="node1" presStyleIdx="1" presStyleCnt="3" custScaleX="149671" custScaleY="171332" custRadScaleRad="92747" custRadScaleInc="-16564">
        <dgm:presLayoutVars>
          <dgm:bulletEnabled val="1"/>
        </dgm:presLayoutVars>
      </dgm:prSet>
      <dgm:spPr/>
      <dgm:t>
        <a:bodyPr/>
        <a:lstStyle/>
        <a:p>
          <a:endParaRPr lang="en-US"/>
        </a:p>
      </dgm:t>
    </dgm:pt>
    <dgm:pt modelId="{1D0D02A3-C6A9-4DA3-8246-5E02892FDA94}" type="pres">
      <dgm:prSet presAssocID="{E15D40F8-3634-4696-850E-4782E5AB8690}" presName="dummy" presStyleCnt="0"/>
      <dgm:spPr/>
    </dgm:pt>
    <dgm:pt modelId="{655493AD-99D0-4E9C-B17A-534244AADBCE}" type="pres">
      <dgm:prSet presAssocID="{FEF61993-AF69-48A5-B5F7-A7E0E847A66D}" presName="sibTrans" presStyleLbl="sibTrans2D1" presStyleIdx="1" presStyleCnt="3" custScaleX="110595" custScaleY="110595"/>
      <dgm:spPr/>
      <dgm:t>
        <a:bodyPr/>
        <a:lstStyle/>
        <a:p>
          <a:endParaRPr lang="en-US"/>
        </a:p>
      </dgm:t>
    </dgm:pt>
    <dgm:pt modelId="{A8EAB247-1192-49E0-AE22-11EBB43C8A9F}" type="pres">
      <dgm:prSet presAssocID="{3520C2A9-5BAE-43A7-AA37-B2AA7998E189}" presName="node" presStyleLbl="node1" presStyleIdx="2" presStyleCnt="3" custScaleX="138460" custScaleY="138460">
        <dgm:presLayoutVars>
          <dgm:bulletEnabled val="1"/>
        </dgm:presLayoutVars>
      </dgm:prSet>
      <dgm:spPr/>
      <dgm:t>
        <a:bodyPr/>
        <a:lstStyle/>
        <a:p>
          <a:endParaRPr lang="en-US"/>
        </a:p>
      </dgm:t>
    </dgm:pt>
    <dgm:pt modelId="{A5F66820-B574-4A0E-B0DB-327D0321C4C7}" type="pres">
      <dgm:prSet presAssocID="{3520C2A9-5BAE-43A7-AA37-B2AA7998E189}" presName="dummy" presStyleCnt="0"/>
      <dgm:spPr/>
    </dgm:pt>
    <dgm:pt modelId="{6DB9938D-B7AC-4F0B-B877-E1D37D429387}" type="pres">
      <dgm:prSet presAssocID="{39BEBB8D-0BD3-4AA5-8060-2BD1D22E9863}" presName="sibTrans" presStyleLbl="sibTrans2D1" presStyleIdx="2" presStyleCnt="3" custScaleX="110595" custScaleY="110595"/>
      <dgm:spPr/>
      <dgm:t>
        <a:bodyPr/>
        <a:lstStyle/>
        <a:p>
          <a:endParaRPr lang="en-US"/>
        </a:p>
      </dgm:t>
    </dgm:pt>
  </dgm:ptLst>
  <dgm:cxnLst>
    <dgm:cxn modelId="{94210F0A-D369-2F48-861A-891C309C2830}" type="presOf" srcId="{897991E3-6E95-4688-8DEE-6FECB1CD0097}" destId="{D330FA15-A0A3-4E2C-8307-04DDB6FC7F69}" srcOrd="0" destOrd="0" presId="urn:microsoft.com/office/officeart/2005/8/layout/radial6"/>
    <dgm:cxn modelId="{881DFA22-471C-A24B-89FF-9BA6520973A8}" type="presOf" srcId="{4A871AC0-6838-416E-9E39-5AC6AD99411F}" destId="{A8257C47-B31E-49DD-B7E7-06B57FB8329D}" srcOrd="0" destOrd="0" presId="urn:microsoft.com/office/officeart/2005/8/layout/radial6"/>
    <dgm:cxn modelId="{B309B095-2403-463C-9AEC-70B3C3145580}" srcId="{897991E3-6E95-4688-8DEE-6FECB1CD0097}" destId="{3520C2A9-5BAE-43A7-AA37-B2AA7998E189}" srcOrd="2" destOrd="0" parTransId="{15A376B3-4AC6-45B9-A199-0244E74638F2}" sibTransId="{39BEBB8D-0BD3-4AA5-8060-2BD1D22E9863}"/>
    <dgm:cxn modelId="{DC8F19B4-2674-2E4A-8131-5D4DC054043A}" type="presOf" srcId="{CE73DEC8-111B-4C37-B5FC-43736767CF32}" destId="{B81C5FE3-1921-43E2-8FC9-6B1B705F0161}" srcOrd="0" destOrd="0" presId="urn:microsoft.com/office/officeart/2005/8/layout/radial6"/>
    <dgm:cxn modelId="{FF70D1E4-C70A-7541-87CE-F34C87A2E916}" type="presOf" srcId="{FEF61993-AF69-48A5-B5F7-A7E0E847A66D}" destId="{655493AD-99D0-4E9C-B17A-534244AADBCE}" srcOrd="0" destOrd="0" presId="urn:microsoft.com/office/officeart/2005/8/layout/radial6"/>
    <dgm:cxn modelId="{AB219800-7B7A-41F8-AFC6-F064A2955A92}" srcId="{897991E3-6E95-4688-8DEE-6FECB1CD0097}" destId="{E0FB49C3-5005-45B4-8056-92D09C57750A}" srcOrd="0" destOrd="0" parTransId="{BC49D3A7-FA17-4FE1-A123-340DA32F815A}" sibTransId="{4A871AC0-6838-416E-9E39-5AC6AD99411F}"/>
    <dgm:cxn modelId="{2233D121-D8B9-3D47-A206-718309188B5C}" type="presOf" srcId="{E15D40F8-3634-4696-850E-4782E5AB8690}" destId="{CDD13BCD-9960-4660-BE83-5DDFB31E65B9}" srcOrd="0" destOrd="0" presId="urn:microsoft.com/office/officeart/2005/8/layout/radial6"/>
    <dgm:cxn modelId="{9259098E-54C7-4A39-8CDA-8949D687C69A}" srcId="{CE73DEC8-111B-4C37-B5FC-43736767CF32}" destId="{897991E3-6E95-4688-8DEE-6FECB1CD0097}" srcOrd="0" destOrd="0" parTransId="{573F6203-AF0A-4BE6-B713-5CD9F5FF05C2}" sibTransId="{0FB9CFB9-359B-4920-BFF8-DA3A4FC8F781}"/>
    <dgm:cxn modelId="{BD6DDFFE-6227-4F4F-98F4-3E91AA15F100}" srcId="{897991E3-6E95-4688-8DEE-6FECB1CD0097}" destId="{E15D40F8-3634-4696-850E-4782E5AB8690}" srcOrd="1" destOrd="0" parTransId="{1EE595DE-6CAB-44C1-857E-2BE979B8CFE2}" sibTransId="{FEF61993-AF69-48A5-B5F7-A7E0E847A66D}"/>
    <dgm:cxn modelId="{B8013FA3-E4F3-D944-A7D2-9376757B4034}" type="presOf" srcId="{E0FB49C3-5005-45B4-8056-92D09C57750A}" destId="{AAA2A259-6799-4E71-B2B6-AC6A231C982D}" srcOrd="0" destOrd="0" presId="urn:microsoft.com/office/officeart/2005/8/layout/radial6"/>
    <dgm:cxn modelId="{1A0A4C95-9481-0D4A-9791-CFCF702C8134}" type="presOf" srcId="{39BEBB8D-0BD3-4AA5-8060-2BD1D22E9863}" destId="{6DB9938D-B7AC-4F0B-B877-E1D37D429387}" srcOrd="0" destOrd="0" presId="urn:microsoft.com/office/officeart/2005/8/layout/radial6"/>
    <dgm:cxn modelId="{847BF3BB-36F3-5744-AE46-1ECC9C0C2D54}" type="presOf" srcId="{3520C2A9-5BAE-43A7-AA37-B2AA7998E189}" destId="{A8EAB247-1192-49E0-AE22-11EBB43C8A9F}" srcOrd="0" destOrd="0" presId="urn:microsoft.com/office/officeart/2005/8/layout/radial6"/>
    <dgm:cxn modelId="{F2DE4E45-73D5-5A40-9455-802749034394}" type="presParOf" srcId="{B81C5FE3-1921-43E2-8FC9-6B1B705F0161}" destId="{D330FA15-A0A3-4E2C-8307-04DDB6FC7F69}" srcOrd="0" destOrd="0" presId="urn:microsoft.com/office/officeart/2005/8/layout/radial6"/>
    <dgm:cxn modelId="{FC2DCE10-1E00-554E-87D0-2086CAB75485}" type="presParOf" srcId="{B81C5FE3-1921-43E2-8FC9-6B1B705F0161}" destId="{AAA2A259-6799-4E71-B2B6-AC6A231C982D}" srcOrd="1" destOrd="0" presId="urn:microsoft.com/office/officeart/2005/8/layout/radial6"/>
    <dgm:cxn modelId="{ABDC52AB-95AC-9E4D-AB46-501C3AA2CA46}" type="presParOf" srcId="{B81C5FE3-1921-43E2-8FC9-6B1B705F0161}" destId="{927AECB2-3B8B-4D35-8D98-4AB08F322FCB}" srcOrd="2" destOrd="0" presId="urn:microsoft.com/office/officeart/2005/8/layout/radial6"/>
    <dgm:cxn modelId="{574416DC-0FD9-4845-BF9A-DCFD66BDB3C2}" type="presParOf" srcId="{B81C5FE3-1921-43E2-8FC9-6B1B705F0161}" destId="{A8257C47-B31E-49DD-B7E7-06B57FB8329D}" srcOrd="3" destOrd="0" presId="urn:microsoft.com/office/officeart/2005/8/layout/radial6"/>
    <dgm:cxn modelId="{7A5AEB82-F832-3C42-88AF-184FF4D15404}" type="presParOf" srcId="{B81C5FE3-1921-43E2-8FC9-6B1B705F0161}" destId="{CDD13BCD-9960-4660-BE83-5DDFB31E65B9}" srcOrd="4" destOrd="0" presId="urn:microsoft.com/office/officeart/2005/8/layout/radial6"/>
    <dgm:cxn modelId="{98B25B36-FA69-0E4F-B38F-4B117399F214}" type="presParOf" srcId="{B81C5FE3-1921-43E2-8FC9-6B1B705F0161}" destId="{1D0D02A3-C6A9-4DA3-8246-5E02892FDA94}" srcOrd="5" destOrd="0" presId="urn:microsoft.com/office/officeart/2005/8/layout/radial6"/>
    <dgm:cxn modelId="{95AC42DC-3796-B24F-86C3-E3E1D0994181}" type="presParOf" srcId="{B81C5FE3-1921-43E2-8FC9-6B1B705F0161}" destId="{655493AD-99D0-4E9C-B17A-534244AADBCE}" srcOrd="6" destOrd="0" presId="urn:microsoft.com/office/officeart/2005/8/layout/radial6"/>
    <dgm:cxn modelId="{A636BBD5-4FFC-A243-9437-9CB0FB9BA774}" type="presParOf" srcId="{B81C5FE3-1921-43E2-8FC9-6B1B705F0161}" destId="{A8EAB247-1192-49E0-AE22-11EBB43C8A9F}" srcOrd="7" destOrd="0" presId="urn:microsoft.com/office/officeart/2005/8/layout/radial6"/>
    <dgm:cxn modelId="{3A74F8C3-9B26-B648-A89D-565459E60104}" type="presParOf" srcId="{B81C5FE3-1921-43E2-8FC9-6B1B705F0161}" destId="{A5F66820-B574-4A0E-B0DB-327D0321C4C7}" srcOrd="8" destOrd="0" presId="urn:microsoft.com/office/officeart/2005/8/layout/radial6"/>
    <dgm:cxn modelId="{36937238-C6AF-8E45-98BA-C5056FFE33D8}" type="presParOf" srcId="{B81C5FE3-1921-43E2-8FC9-6B1B705F0161}" destId="{6DB9938D-B7AC-4F0B-B877-E1D37D429387}" srcOrd="9" destOrd="0" presId="urn:microsoft.com/office/officeart/2005/8/layout/radial6"/>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rawing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6DB9938D-B7AC-4F0B-B877-E1D37D429387}">
      <dsp:nvSpPr>
        <dsp:cNvPr id="0" name=""/>
        <dsp:cNvSpPr/>
      </dsp:nvSpPr>
      <dsp:spPr>
        <a:xfrm>
          <a:off x="699640" y="361771"/>
          <a:ext cx="3244526" cy="3244526"/>
        </a:xfrm>
        <a:prstGeom prst="blockArc">
          <a:avLst>
            <a:gd name="adj1" fmla="val 9000000"/>
            <a:gd name="adj2" fmla="val 16200000"/>
            <a:gd name="adj3" fmla="val 4641"/>
          </a:avLst>
        </a:prstGeom>
        <a:solidFill>
          <a:srgbClr val="0070C0"/>
        </a:solidFill>
        <a:ln>
          <a:noFill/>
        </a:ln>
        <a:effectLst/>
      </dsp:spPr>
      <dsp:style>
        <a:lnRef idx="0">
          <a:scrgbClr r="0" g="0" b="0"/>
        </a:lnRef>
        <a:fillRef idx="1">
          <a:scrgbClr r="0" g="0" b="0"/>
        </a:fillRef>
        <a:effectRef idx="0">
          <a:scrgbClr r="0" g="0" b="0"/>
        </a:effectRef>
        <a:fontRef idx="minor">
          <a:schemeClr val="lt1"/>
        </a:fontRef>
      </dsp:style>
    </dsp:sp>
    <dsp:sp modelId="{655493AD-99D0-4E9C-B17A-534244AADBCE}">
      <dsp:nvSpPr>
        <dsp:cNvPr id="0" name=""/>
        <dsp:cNvSpPr/>
      </dsp:nvSpPr>
      <dsp:spPr>
        <a:xfrm>
          <a:off x="633308" y="257535"/>
          <a:ext cx="3244526" cy="3244526"/>
        </a:xfrm>
        <a:prstGeom prst="blockArc">
          <a:avLst>
            <a:gd name="adj1" fmla="val 1568956"/>
            <a:gd name="adj2" fmla="val 8703472"/>
            <a:gd name="adj3" fmla="val 4641"/>
          </a:avLst>
        </a:prstGeom>
        <a:solidFill>
          <a:srgbClr val="0070C0"/>
        </a:solidFill>
        <a:ln>
          <a:noFill/>
        </a:ln>
        <a:effectLst/>
      </dsp:spPr>
      <dsp:style>
        <a:lnRef idx="0">
          <a:scrgbClr r="0" g="0" b="0"/>
        </a:lnRef>
        <a:fillRef idx="1">
          <a:scrgbClr r="0" g="0" b="0"/>
        </a:fillRef>
        <a:effectRef idx="0">
          <a:scrgbClr r="0" g="0" b="0"/>
        </a:effectRef>
        <a:fontRef idx="minor">
          <a:schemeClr val="lt1"/>
        </a:fontRef>
      </dsp:style>
    </dsp:sp>
    <dsp:sp modelId="{A8257C47-B31E-49DD-B7E7-06B57FB8329D}">
      <dsp:nvSpPr>
        <dsp:cNvPr id="0" name=""/>
        <dsp:cNvSpPr/>
      </dsp:nvSpPr>
      <dsp:spPr>
        <a:xfrm>
          <a:off x="588888" y="357484"/>
          <a:ext cx="3244526" cy="3244526"/>
        </a:xfrm>
        <a:prstGeom prst="blockArc">
          <a:avLst>
            <a:gd name="adj1" fmla="val 16465992"/>
            <a:gd name="adj2" fmla="val 1306469"/>
            <a:gd name="adj3" fmla="val 4641"/>
          </a:avLst>
        </a:prstGeom>
        <a:solidFill>
          <a:srgbClr val="0070C0"/>
        </a:solidFill>
        <a:ln>
          <a:noFill/>
        </a:ln>
        <a:effectLst/>
      </dsp:spPr>
      <dsp:style>
        <a:lnRef idx="0">
          <a:scrgbClr r="0" g="0" b="0"/>
        </a:lnRef>
        <a:fillRef idx="1">
          <a:scrgbClr r="0" g="0" b="0"/>
        </a:fillRef>
        <a:effectRef idx="0">
          <a:scrgbClr r="0" g="0" b="0"/>
        </a:effectRef>
        <a:fontRef idx="minor">
          <a:schemeClr val="lt1"/>
        </a:fontRef>
      </dsp:style>
    </dsp:sp>
    <dsp:sp modelId="{D330FA15-A0A3-4E2C-8307-04DDB6FC7F69}">
      <dsp:nvSpPr>
        <dsp:cNvPr id="0" name=""/>
        <dsp:cNvSpPr/>
      </dsp:nvSpPr>
      <dsp:spPr>
        <a:xfrm>
          <a:off x="1679730" y="1384566"/>
          <a:ext cx="1284346" cy="1198935"/>
        </a:xfrm>
        <a:prstGeom prst="ellipse">
          <a:avLst/>
        </a:prstGeom>
        <a:blipFill rotWithShape="0">
          <a:blip xmlns:r="http://schemas.openxmlformats.org/officeDocument/2006/relationships" r:embed="rId1"/>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222250">
            <a:lnSpc>
              <a:spcPct val="90000"/>
            </a:lnSpc>
            <a:spcBef>
              <a:spcPct val="0"/>
            </a:spcBef>
            <a:spcAft>
              <a:spcPct val="35000"/>
            </a:spcAft>
          </a:pPr>
          <a:endParaRPr lang="en-US" sz="500" kern="1200">
            <a:latin typeface="Verdana" panose="020B0604030504040204" pitchFamily="34" charset="0"/>
            <a:ea typeface="Verdana" panose="020B0604030504040204" pitchFamily="34" charset="0"/>
            <a:cs typeface="Verdana" panose="020B0604030504040204" pitchFamily="34" charset="0"/>
          </a:endParaRPr>
        </a:p>
      </dsp:txBody>
      <dsp:txXfrm>
        <a:off x="1679730" y="1384566"/>
        <a:ext cx="1284346" cy="1198935"/>
      </dsp:txXfrm>
    </dsp:sp>
    <dsp:sp modelId="{AAA2A259-6799-4E71-B2B6-AC6A231C982D}">
      <dsp:nvSpPr>
        <dsp:cNvPr id="0" name=""/>
        <dsp:cNvSpPr/>
      </dsp:nvSpPr>
      <dsp:spPr>
        <a:xfrm>
          <a:off x="1576494" y="-75593"/>
          <a:ext cx="1490817" cy="1253634"/>
        </a:xfrm>
        <a:prstGeom prst="ellipse">
          <a:avLst/>
        </a:prstGeom>
        <a:solidFill>
          <a:schemeClr val="accent4">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lvl="0" algn="ctr" defTabSz="488950">
            <a:lnSpc>
              <a:spcPct val="90000"/>
            </a:lnSpc>
            <a:spcBef>
              <a:spcPct val="0"/>
            </a:spcBef>
            <a:spcAft>
              <a:spcPct val="35000"/>
            </a:spcAft>
          </a:pPr>
          <a:r>
            <a:rPr lang="en-US" sz="1100" kern="1200" dirty="0">
              <a:solidFill>
                <a:schemeClr val="tx1"/>
              </a:solidFill>
              <a:latin typeface="Verdana" panose="020B0604030504040204" pitchFamily="34" charset="0"/>
              <a:ea typeface="Verdana" panose="020B0604030504040204" pitchFamily="34" charset="0"/>
              <a:cs typeface="Verdana" panose="020B0604030504040204" pitchFamily="34" charset="0"/>
            </a:rPr>
            <a:t>Learning enhancement </a:t>
          </a:r>
          <a:r>
            <a:rPr lang="en-US" sz="1100" kern="1200" dirty="0" smtClean="0">
              <a:solidFill>
                <a:schemeClr val="tx1"/>
              </a:solidFill>
              <a:latin typeface="Verdana" panose="020B0604030504040204" pitchFamily="34" charset="0"/>
              <a:ea typeface="Verdana" panose="020B0604030504040204" pitchFamily="34" charset="0"/>
              <a:cs typeface="Verdana" panose="020B0604030504040204" pitchFamily="34" charset="0"/>
            </a:rPr>
            <a:t> </a:t>
          </a:r>
          <a:endParaRPr lang="en-US" sz="11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dsp:txBody>
      <dsp:txXfrm>
        <a:off x="1576494" y="-75593"/>
        <a:ext cx="1490817" cy="1253634"/>
      </dsp:txXfrm>
    </dsp:sp>
    <dsp:sp modelId="{CDD13BCD-9960-4660-BE83-5DDFB31E65B9}">
      <dsp:nvSpPr>
        <dsp:cNvPr id="0" name=""/>
        <dsp:cNvSpPr/>
      </dsp:nvSpPr>
      <dsp:spPr>
        <a:xfrm>
          <a:off x="2834122" y="1701236"/>
          <a:ext cx="1415220" cy="1620036"/>
        </a:xfrm>
        <a:prstGeom prst="ellipse">
          <a:avLst/>
        </a:prstGeom>
        <a:solidFill>
          <a:schemeClr val="accent1">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lvl="0" algn="ctr" defTabSz="488950">
            <a:lnSpc>
              <a:spcPct val="90000"/>
            </a:lnSpc>
            <a:spcBef>
              <a:spcPct val="0"/>
            </a:spcBef>
            <a:spcAft>
              <a:spcPct val="35000"/>
            </a:spcAft>
          </a:pPr>
          <a:r>
            <a:rPr lang="en-US" sz="1100" kern="1200" dirty="0" smtClean="0">
              <a:solidFill>
                <a:schemeClr val="tx1"/>
              </a:solidFill>
              <a:latin typeface="Verdana" panose="020B0604030504040204" pitchFamily="34" charset="0"/>
              <a:ea typeface="Verdana" panose="020B0604030504040204" pitchFamily="34" charset="0"/>
              <a:cs typeface="Verdana" panose="020B0604030504040204" pitchFamily="34" charset="0"/>
            </a:rPr>
            <a:t>Health &amp; Hygiene </a:t>
          </a:r>
          <a:endParaRPr lang="en-US" sz="11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dsp:txBody>
      <dsp:txXfrm>
        <a:off x="2834122" y="1701236"/>
        <a:ext cx="1415220" cy="1620036"/>
      </dsp:txXfrm>
    </dsp:sp>
    <dsp:sp modelId="{A8EAB247-1192-49E0-AE22-11EBB43C8A9F}">
      <dsp:nvSpPr>
        <dsp:cNvPr id="0" name=""/>
        <dsp:cNvSpPr/>
      </dsp:nvSpPr>
      <dsp:spPr>
        <a:xfrm>
          <a:off x="426446" y="2045832"/>
          <a:ext cx="1309214" cy="1309214"/>
        </a:xfrm>
        <a:prstGeom prst="ellipse">
          <a:avLst/>
        </a:prstGeom>
        <a:solidFill>
          <a:schemeClr val="accent2">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lvl="0" algn="ctr" defTabSz="488950">
            <a:lnSpc>
              <a:spcPct val="90000"/>
            </a:lnSpc>
            <a:spcBef>
              <a:spcPct val="0"/>
            </a:spcBef>
            <a:spcAft>
              <a:spcPct val="35000"/>
            </a:spcAft>
          </a:pPr>
          <a:r>
            <a:rPr lang="en-US" sz="1100" kern="1200" dirty="0" smtClean="0">
              <a:solidFill>
                <a:schemeClr val="tx1"/>
              </a:solidFill>
              <a:latin typeface="Verdana" panose="020B0604030504040204" pitchFamily="34" charset="0"/>
              <a:ea typeface="Verdana" panose="020B0604030504040204" pitchFamily="34" charset="0"/>
              <a:cs typeface="Verdana" panose="020B0604030504040204" pitchFamily="34" charset="0"/>
            </a:rPr>
            <a:t>Sports &amp; Life Skills </a:t>
          </a:r>
          <a:endParaRPr lang="en-US" sz="11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dsp:txBody>
      <dsp:txXfrm>
        <a:off x="426446" y="2045832"/>
        <a:ext cx="1309214" cy="1309214"/>
      </dsp:txXfrm>
    </dsp:sp>
  </dsp:spTree>
</dsp:drawing>
</file>

<file path=ppt/diagrams/layout1.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51D591A-3885-C44A-9D55-E088B67ECC5A}" type="datetimeFigureOut">
              <a:rPr lang="en-US" smtClean="0"/>
              <a:pPr/>
              <a:t>11/14/2017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9374F80-DBE2-CA4C-ACB6-6ADCBF964BE4}" type="slidenum">
              <a:rPr lang="en-US" smtClean="0"/>
              <a:pPr/>
              <a:t>‹#›</a:t>
            </a:fld>
            <a:endParaRPr lang="en-US"/>
          </a:p>
        </p:txBody>
      </p:sp>
    </p:spTree>
    <p:extLst>
      <p:ext uri="{BB962C8B-B14F-4D97-AF65-F5344CB8AC3E}">
        <p14:creationId xmlns:p14="http://schemas.microsoft.com/office/powerpoint/2010/main" xmlns="" val="19272291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8" Type="http://schemas.openxmlformats.org/officeDocument/2006/relationships/hyperlink" Target="https://www.researchgate.net/profile/Jan_Vandemoortele/publication/238088220_The_Education_Vaccine_Against_HIV/links/0a85e534823f84d3d0000000.pdf" TargetMode="External"/><Relationship Id="rId3" Type="http://schemas.openxmlformats.org/officeDocument/2006/relationships/hyperlink" Target="http://unesdoc.unesco.org/images/0019/001902/190214e.pdf" TargetMode="External"/><Relationship Id="rId7" Type="http://schemas.openxmlformats.org/officeDocument/2006/relationships/hyperlink" Target="http://elibrary.worldbank.org/doi/book/10.1596/1813-9450-5189" TargetMode="External"/><Relationship Id="rId2" Type="http://schemas.openxmlformats.org/officeDocument/2006/relationships/slide" Target="../slides/slide3.xml"/><Relationship Id="rId1" Type="http://schemas.openxmlformats.org/officeDocument/2006/relationships/notesMaster" Target="../notesMasters/notesMaster1.xml"/><Relationship Id="rId6" Type="http://schemas.openxmlformats.org/officeDocument/2006/relationships/hyperlink" Target="http://unesdoc.unesco.org/images/0022/002231/223115E.pdf" TargetMode="External"/><Relationship Id="rId5" Type="http://schemas.openxmlformats.org/officeDocument/2006/relationships/hyperlink" Target="https://openknowledge.worldbank.org/bitstream/handle/10986/4029/WPS4833.pdf?sequence=1" TargetMode="External"/><Relationship Id="rId4" Type="http://schemas.openxmlformats.org/officeDocument/2006/relationships/hyperlink" Target="http://elibrary.worldbank.org/content/book/9780821360477"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9374F80-DBE2-CA4C-ACB6-6ADCBF964BE4}" type="slidenum">
              <a:rPr lang="en-US" smtClean="0"/>
              <a:pPr/>
              <a:t>2</a:t>
            </a:fld>
            <a:endParaRPr lang="en-US" dirty="0"/>
          </a:p>
        </p:txBody>
      </p:sp>
    </p:spTree>
    <p:extLst>
      <p:ext uri="{BB962C8B-B14F-4D97-AF65-F5344CB8AC3E}">
        <p14:creationId xmlns:p14="http://schemas.microsoft.com/office/powerpoint/2010/main" xmlns="" val="18352958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D9374F80-DBE2-CA4C-ACB6-6ADCBF964BE4}" type="slidenum">
              <a:rPr lang="en-US" smtClean="0"/>
              <a:pPr/>
              <a:t>29</a:t>
            </a:fld>
            <a:endParaRPr lang="en-US"/>
          </a:p>
        </p:txBody>
      </p:sp>
    </p:spTree>
    <p:extLst>
      <p:ext uri="{BB962C8B-B14F-4D97-AF65-F5344CB8AC3E}">
        <p14:creationId xmlns:p14="http://schemas.microsoft.com/office/powerpoint/2010/main" xmlns="" val="23853721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D9374F80-DBE2-CA4C-ACB6-6ADCBF964BE4}" type="slidenum">
              <a:rPr lang="en-US" smtClean="0"/>
              <a:pPr/>
              <a:t>30</a:t>
            </a:fld>
            <a:endParaRPr lang="en-US"/>
          </a:p>
        </p:txBody>
      </p:sp>
    </p:spTree>
    <p:extLst>
      <p:ext uri="{BB962C8B-B14F-4D97-AF65-F5344CB8AC3E}">
        <p14:creationId xmlns:p14="http://schemas.microsoft.com/office/powerpoint/2010/main" xmlns="" val="22274627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D9374F80-DBE2-CA4C-ACB6-6ADCBF964BE4}" type="slidenum">
              <a:rPr lang="en-US" smtClean="0"/>
              <a:pPr/>
              <a:t>31</a:t>
            </a:fld>
            <a:endParaRPr lang="en-US"/>
          </a:p>
        </p:txBody>
      </p:sp>
    </p:spTree>
    <p:extLst>
      <p:ext uri="{BB962C8B-B14F-4D97-AF65-F5344CB8AC3E}">
        <p14:creationId xmlns:p14="http://schemas.microsoft.com/office/powerpoint/2010/main" xmlns="" val="34398375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D9374F80-DBE2-CA4C-ACB6-6ADCBF964BE4}" type="slidenum">
              <a:rPr lang="en-US" smtClean="0"/>
              <a:pPr/>
              <a:t>32</a:t>
            </a:fld>
            <a:endParaRPr lang="en-US"/>
          </a:p>
        </p:txBody>
      </p:sp>
    </p:spTree>
    <p:extLst>
      <p:ext uri="{BB962C8B-B14F-4D97-AF65-F5344CB8AC3E}">
        <p14:creationId xmlns:p14="http://schemas.microsoft.com/office/powerpoint/2010/main" xmlns="" val="14590415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9374F80-DBE2-CA4C-ACB6-6ADCBF964BE4}" type="slidenum">
              <a:rPr lang="en-US" smtClean="0"/>
              <a:pPr/>
              <a:t>33</a:t>
            </a:fld>
            <a:endParaRPr lang="en-US"/>
          </a:p>
        </p:txBody>
      </p:sp>
    </p:spTree>
    <p:extLst>
      <p:ext uri="{BB962C8B-B14F-4D97-AF65-F5344CB8AC3E}">
        <p14:creationId xmlns:p14="http://schemas.microsoft.com/office/powerpoint/2010/main" xmlns="" val="36116000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300" dirty="0" smtClean="0">
                <a:hlinkClick r:id="rId3"/>
              </a:rPr>
              <a:t/>
            </a:r>
            <a:br>
              <a:rPr lang="en-US" sz="1300" dirty="0" smtClean="0">
                <a:hlinkClick r:id="rId3"/>
              </a:rPr>
            </a:br>
            <a:r>
              <a:rPr lang="en-US" sz="1300" dirty="0" smtClean="0">
                <a:hlinkClick r:id="rId3"/>
              </a:rPr>
              <a:t>GEM Report</a:t>
            </a:r>
            <a:r>
              <a:rPr lang="en-US" sz="1300" dirty="0" smtClean="0"/>
              <a:t>, p. 8</a:t>
            </a:r>
          </a:p>
          <a:p>
            <a:r>
              <a:rPr lang="en-US" sz="1300" dirty="0" smtClean="0">
                <a:hlinkClick r:id="rId3"/>
              </a:rPr>
              <a:t>GEM Report</a:t>
            </a:r>
            <a:r>
              <a:rPr lang="en-US" sz="1300" dirty="0" smtClean="0"/>
              <a:t>, p. 7</a:t>
            </a:r>
          </a:p>
          <a:p>
            <a:r>
              <a:rPr lang="en-US" sz="1300" dirty="0" smtClean="0">
                <a:hlinkClick r:id="rId3"/>
              </a:rPr>
              <a:t>GEM Report</a:t>
            </a:r>
            <a:r>
              <a:rPr lang="en-US" sz="1300" dirty="0" smtClean="0"/>
              <a:t>, p. 19</a:t>
            </a:r>
          </a:p>
          <a:p>
            <a:r>
              <a:rPr lang="en-US" sz="1300" dirty="0" smtClean="0">
                <a:hlinkClick r:id="rId3"/>
              </a:rPr>
              <a:t>GEM Report</a:t>
            </a:r>
            <a:r>
              <a:rPr lang="en-US" sz="1300" dirty="0" smtClean="0"/>
              <a:t>, p. 6</a:t>
            </a:r>
          </a:p>
          <a:p>
            <a:r>
              <a:rPr lang="en-US" sz="1300" dirty="0" smtClean="0">
                <a:hlinkClick r:id="rId3"/>
              </a:rPr>
              <a:t>GEM Report</a:t>
            </a:r>
            <a:r>
              <a:rPr lang="en-US" sz="1300" dirty="0" smtClean="0"/>
              <a:t>, p. 35</a:t>
            </a:r>
          </a:p>
          <a:p>
            <a:r>
              <a:rPr lang="en-US" sz="1300" dirty="0" smtClean="0">
                <a:hlinkClick r:id="rId4"/>
              </a:rPr>
              <a:t>World Bank, Understanding Civil War</a:t>
            </a:r>
            <a:r>
              <a:rPr lang="en-US" sz="1300" dirty="0" smtClean="0"/>
              <a:t>, p. 34</a:t>
            </a:r>
          </a:p>
          <a:p>
            <a:r>
              <a:rPr lang="en-US" sz="1300" dirty="0" smtClean="0">
                <a:hlinkClick r:id="rId5"/>
              </a:rPr>
              <a:t>World Bank</a:t>
            </a:r>
            <a:r>
              <a:rPr lang="en-US" sz="1300" dirty="0" smtClean="0"/>
              <a:t>, p. 3</a:t>
            </a:r>
          </a:p>
          <a:p>
            <a:r>
              <a:rPr lang="en-US" sz="1300" dirty="0" smtClean="0">
                <a:hlinkClick r:id="rId3"/>
              </a:rPr>
              <a:t>GEM Report</a:t>
            </a:r>
            <a:r>
              <a:rPr lang="en-US" sz="1300" dirty="0" smtClean="0"/>
              <a:t> p. 4</a:t>
            </a:r>
          </a:p>
          <a:p>
            <a:r>
              <a:rPr lang="en-US" sz="1300" dirty="0" smtClean="0">
                <a:hlinkClick r:id="rId6"/>
              </a:rPr>
              <a:t>Education Transforms</a:t>
            </a:r>
            <a:r>
              <a:rPr lang="en-US" sz="1300" dirty="0" smtClean="0"/>
              <a:t>, p. 17</a:t>
            </a:r>
          </a:p>
          <a:p>
            <a:r>
              <a:rPr lang="en-US" sz="1300" dirty="0" smtClean="0">
                <a:hlinkClick r:id="rId6"/>
              </a:rPr>
              <a:t>Education Transforms</a:t>
            </a:r>
            <a:r>
              <a:rPr lang="en-US" sz="1300" dirty="0" smtClean="0"/>
              <a:t>, p. 7</a:t>
            </a:r>
          </a:p>
          <a:p>
            <a:r>
              <a:rPr lang="en-US" sz="1300" dirty="0" smtClean="0">
                <a:hlinkClick r:id="rId7"/>
              </a:rPr>
              <a:t>World Bank</a:t>
            </a:r>
            <a:endParaRPr lang="en-US" sz="1300" dirty="0" smtClean="0"/>
          </a:p>
          <a:p>
            <a:r>
              <a:rPr lang="en-US" sz="1300" dirty="0" smtClean="0">
                <a:hlinkClick r:id="rId8"/>
              </a:rPr>
              <a:t>UNICEF, The Education Vaccine Against HIV</a:t>
            </a:r>
            <a:r>
              <a:rPr lang="en-US" sz="1300" dirty="0" smtClean="0"/>
              <a:t>, p. 9</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E421FA0-678B-492F-B12B-AF16D88A6D2D}" type="slidenum">
              <a:rPr lang="en-US" smtClean="0"/>
              <a:pPr/>
              <a:t>3</a:t>
            </a:fld>
            <a:endParaRPr lang="en-US"/>
          </a:p>
        </p:txBody>
      </p:sp>
    </p:spTree>
    <p:extLst>
      <p:ext uri="{BB962C8B-B14F-4D97-AF65-F5344CB8AC3E}">
        <p14:creationId xmlns:p14="http://schemas.microsoft.com/office/powerpoint/2010/main" xmlns="" val="19464356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D9374F80-DBE2-CA4C-ACB6-6ADCBF964BE4}" type="slidenum">
              <a:rPr lang="en-US" smtClean="0"/>
              <a:pPr/>
              <a:t>6</a:t>
            </a:fld>
            <a:endParaRPr lang="en-US" dirty="0"/>
          </a:p>
        </p:txBody>
      </p:sp>
    </p:spTree>
    <p:extLst>
      <p:ext uri="{BB962C8B-B14F-4D97-AF65-F5344CB8AC3E}">
        <p14:creationId xmlns:p14="http://schemas.microsoft.com/office/powerpoint/2010/main" xmlns="" val="25579931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9374F80-DBE2-CA4C-ACB6-6ADCBF964BE4}" type="slidenum">
              <a:rPr lang="en-US" smtClean="0"/>
              <a:pPr/>
              <a:t>13</a:t>
            </a:fld>
            <a:endParaRPr lang="en-US"/>
          </a:p>
        </p:txBody>
      </p:sp>
    </p:spTree>
    <p:extLst>
      <p:ext uri="{BB962C8B-B14F-4D97-AF65-F5344CB8AC3E}">
        <p14:creationId xmlns:p14="http://schemas.microsoft.com/office/powerpoint/2010/main" xmlns="" val="40711928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9374F80-DBE2-CA4C-ACB6-6ADCBF964BE4}" type="slidenum">
              <a:rPr lang="en-US" smtClean="0"/>
              <a:pPr/>
              <a:t>15</a:t>
            </a:fld>
            <a:endParaRPr lang="en-US"/>
          </a:p>
        </p:txBody>
      </p:sp>
    </p:spTree>
    <p:extLst>
      <p:ext uri="{BB962C8B-B14F-4D97-AF65-F5344CB8AC3E}">
        <p14:creationId xmlns:p14="http://schemas.microsoft.com/office/powerpoint/2010/main" xmlns="" val="31402390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D9374F80-DBE2-CA4C-ACB6-6ADCBF964BE4}" type="slidenum">
              <a:rPr lang="en-US" smtClean="0"/>
              <a:pPr/>
              <a:t>16</a:t>
            </a:fld>
            <a:endParaRPr lang="en-US" dirty="0"/>
          </a:p>
        </p:txBody>
      </p:sp>
    </p:spTree>
    <p:extLst>
      <p:ext uri="{BB962C8B-B14F-4D97-AF65-F5344CB8AC3E}">
        <p14:creationId xmlns:p14="http://schemas.microsoft.com/office/powerpoint/2010/main" xmlns="" val="9513526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D9374F80-DBE2-CA4C-ACB6-6ADCBF964BE4}" type="slidenum">
              <a:rPr lang="en-US" smtClean="0"/>
              <a:pPr/>
              <a:t>17</a:t>
            </a:fld>
            <a:endParaRPr lang="en-US"/>
          </a:p>
        </p:txBody>
      </p:sp>
    </p:spTree>
    <p:extLst>
      <p:ext uri="{BB962C8B-B14F-4D97-AF65-F5344CB8AC3E}">
        <p14:creationId xmlns:p14="http://schemas.microsoft.com/office/powerpoint/2010/main" xmlns="" val="13632378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D9374F80-DBE2-CA4C-ACB6-6ADCBF964BE4}" type="slidenum">
              <a:rPr lang="en-US" smtClean="0"/>
              <a:pPr/>
              <a:t>19</a:t>
            </a:fld>
            <a:endParaRPr lang="en-US"/>
          </a:p>
        </p:txBody>
      </p:sp>
    </p:spTree>
    <p:extLst>
      <p:ext uri="{BB962C8B-B14F-4D97-AF65-F5344CB8AC3E}">
        <p14:creationId xmlns:p14="http://schemas.microsoft.com/office/powerpoint/2010/main" xmlns="" val="26465679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D9374F80-DBE2-CA4C-ACB6-6ADCBF964BE4}" type="slidenum">
              <a:rPr lang="en-US" smtClean="0"/>
              <a:pPr/>
              <a:t>23</a:t>
            </a:fld>
            <a:endParaRPr lang="en-US"/>
          </a:p>
        </p:txBody>
      </p:sp>
    </p:spTree>
    <p:extLst>
      <p:ext uri="{BB962C8B-B14F-4D97-AF65-F5344CB8AC3E}">
        <p14:creationId xmlns:p14="http://schemas.microsoft.com/office/powerpoint/2010/main" xmlns="" val="22974828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3709241-37A0-D546-87A8-D943D074DE6B}" type="datetimeFigureOut">
              <a:rPr lang="en-US" smtClean="0"/>
              <a:pPr/>
              <a:t>11/14/2017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B41E982-9DEC-E747-89A7-944160B44E8C}" type="slidenum">
              <a:rPr lang="en-US" smtClean="0"/>
              <a:pPr/>
              <a:t>‹#›</a:t>
            </a:fld>
            <a:endParaRPr lang="en-US"/>
          </a:p>
        </p:txBody>
      </p:sp>
    </p:spTree>
    <p:extLst>
      <p:ext uri="{BB962C8B-B14F-4D97-AF65-F5344CB8AC3E}">
        <p14:creationId xmlns:p14="http://schemas.microsoft.com/office/powerpoint/2010/main" xmlns="" val="1318249611"/>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3709241-37A0-D546-87A8-D943D074DE6B}" type="datetimeFigureOut">
              <a:rPr lang="en-US" smtClean="0">
                <a:solidFill>
                  <a:prstClr val="black">
                    <a:tint val="75000"/>
                  </a:prstClr>
                </a:solidFill>
              </a:rPr>
              <a:pPr/>
              <a:t>11/14/2017</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4B41E982-9DEC-E747-89A7-944160B44E8C}"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xmlns="" val="406077629"/>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762648" y="174207"/>
            <a:ext cx="10515600" cy="1325563"/>
          </a:xfrm>
        </p:spPr>
        <p:txBody>
          <a:bodyPr>
            <a:normAutofit/>
          </a:bodyPr>
          <a:lstStyle>
            <a:lvl1pPr>
              <a:defRPr sz="2800"/>
            </a:lvl1pPr>
          </a:lstStyle>
          <a:p>
            <a:r>
              <a:rPr lang="en-US" dirty="0" smtClean="0"/>
              <a:t>CLICK TO EDIT MASTER TITLE STYLE</a:t>
            </a:r>
            <a:endParaRPr lang="en-US" dirty="0"/>
          </a:p>
        </p:txBody>
      </p:sp>
      <p:sp>
        <p:nvSpPr>
          <p:cNvPr id="3" name="Date Placeholder 2"/>
          <p:cNvSpPr>
            <a:spLocks noGrp="1"/>
          </p:cNvSpPr>
          <p:nvPr>
            <p:ph type="dt" sz="half" idx="10"/>
          </p:nvPr>
        </p:nvSpPr>
        <p:spPr/>
        <p:txBody>
          <a:bodyPr/>
          <a:lstStyle/>
          <a:p>
            <a:fld id="{93709241-37A0-D546-87A8-D943D074DE6B}" type="datetimeFigureOut">
              <a:rPr lang="en-US" smtClean="0"/>
              <a:pPr/>
              <a:t>11/14/2017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B41E982-9DEC-E747-89A7-944160B44E8C}" type="slidenum">
              <a:rPr lang="en-US" smtClean="0"/>
              <a:pPr/>
              <a:t>‹#›</a:t>
            </a:fld>
            <a:endParaRPr lang="en-US"/>
          </a:p>
        </p:txBody>
      </p:sp>
      <p:sp>
        <p:nvSpPr>
          <p:cNvPr id="8" name="Text Placeholder 2"/>
          <p:cNvSpPr>
            <a:spLocks noGrp="1"/>
          </p:cNvSpPr>
          <p:nvPr>
            <p:ph type="body" idx="1"/>
          </p:nvPr>
        </p:nvSpPr>
        <p:spPr>
          <a:xfrm>
            <a:off x="838200" y="1673977"/>
            <a:ext cx="10515600" cy="4545848"/>
          </a:xfrm>
        </p:spPr>
        <p:txBody>
          <a:bodyPr>
            <a:normAutofit/>
          </a:bodyPr>
          <a:lstStyle>
            <a:lvl1pPr marL="0" indent="0">
              <a:buNone/>
              <a:defRPr sz="1800" b="0" i="0">
                <a:solidFill>
                  <a:schemeClr val="tx1"/>
                </a:solidFill>
                <a:latin typeface="Montserrat Light" charset="0"/>
                <a:ea typeface="Montserrat Light" charset="0"/>
                <a:cs typeface="Montserrat Light"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smtClean="0"/>
              <a:t>Click to edit Master text styles</a:t>
            </a:r>
          </a:p>
        </p:txBody>
      </p:sp>
    </p:spTree>
    <p:extLst>
      <p:ext uri="{BB962C8B-B14F-4D97-AF65-F5344CB8AC3E}">
        <p14:creationId xmlns:p14="http://schemas.microsoft.com/office/powerpoint/2010/main" xmlns="" val="1013905889"/>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3709241-37A0-D546-87A8-D943D074DE6B}" type="datetimeFigureOut">
              <a:rPr lang="en-US" smtClean="0"/>
              <a:pPr/>
              <a:t>11/14/2017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B41E982-9DEC-E747-89A7-944160B44E8C}" type="slidenum">
              <a:rPr lang="en-US" smtClean="0"/>
              <a:pPr/>
              <a:t>‹#›</a:t>
            </a:fld>
            <a:endParaRPr lang="en-US"/>
          </a:p>
        </p:txBody>
      </p:sp>
    </p:spTree>
    <p:extLst>
      <p:ext uri="{BB962C8B-B14F-4D97-AF65-F5344CB8AC3E}">
        <p14:creationId xmlns:p14="http://schemas.microsoft.com/office/powerpoint/2010/main" xmlns="" val="433537478"/>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909DEC03-93CC-2D4C-8292-760859AF5FEA}" type="datetime1">
              <a:rPr lang="en-IN" smtClean="0"/>
              <a:pPr/>
              <a:t>14-11-2017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xmlns="" val="1242361729"/>
      </p:ext>
    </p:extLst>
  </p:cSld>
  <p:clrMapOvr>
    <a:masterClrMapping/>
  </p:clrMapOvr>
  <mc:AlternateContent xmlns:mc="http://schemas.openxmlformats.org/markup-compatibility/2006">
    <mc:Choice xmlns:p14="http://schemas.microsoft.com/office/powerpoint/2010/main" xmlns="" Requires="p14">
      <p:transition spd="med" p14:dur="700" advClick="0">
        <p:fade/>
      </p:transition>
    </mc:Choice>
    <mc:Fallback>
      <p:transition spd="med" advClick="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3709241-37A0-D546-87A8-D943D074DE6B}" type="datetimeFigureOut">
              <a:rPr lang="en-US" smtClean="0">
                <a:solidFill>
                  <a:prstClr val="black">
                    <a:tint val="75000"/>
                  </a:prstClr>
                </a:solidFill>
              </a:rPr>
              <a:pPr/>
              <a:t>11/14/2017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4B41E982-9DEC-E747-89A7-944160B44E8C}"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xmlns="" val="84530901"/>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762648" y="174207"/>
            <a:ext cx="10515600" cy="1325563"/>
          </a:xfrm>
        </p:spPr>
        <p:txBody>
          <a:bodyPr>
            <a:normAutofit/>
          </a:bodyPr>
          <a:lstStyle>
            <a:lvl1pPr>
              <a:defRPr sz="2800" b="1" i="0">
                <a:latin typeface="Montserrat Semi" charset="0"/>
                <a:ea typeface="Montserrat Semi" charset="0"/>
                <a:cs typeface="Montserrat Semi" charset="0"/>
              </a:defRPr>
            </a:lvl1pPr>
          </a:lstStyle>
          <a:p>
            <a:r>
              <a:rPr lang="en-US" dirty="0" smtClean="0"/>
              <a:t>CLICK TO EDIT MASTER TITLE STYLE</a:t>
            </a:r>
            <a:endParaRPr lang="en-US" dirty="0"/>
          </a:p>
        </p:txBody>
      </p:sp>
      <p:sp>
        <p:nvSpPr>
          <p:cNvPr id="3" name="Date Placeholder 2"/>
          <p:cNvSpPr>
            <a:spLocks noGrp="1"/>
          </p:cNvSpPr>
          <p:nvPr>
            <p:ph type="dt" sz="half" idx="10"/>
          </p:nvPr>
        </p:nvSpPr>
        <p:spPr/>
        <p:txBody>
          <a:bodyPr/>
          <a:lstStyle/>
          <a:p>
            <a:fld id="{93709241-37A0-D546-87A8-D943D074DE6B}" type="datetimeFigureOut">
              <a:rPr lang="en-US" smtClean="0">
                <a:solidFill>
                  <a:prstClr val="black">
                    <a:tint val="75000"/>
                  </a:prstClr>
                </a:solidFill>
              </a:rPr>
              <a:pPr/>
              <a:t>11/14/2017</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4B41E982-9DEC-E747-89A7-944160B44E8C}" type="slidenum">
              <a:rPr lang="en-US" smtClean="0">
                <a:solidFill>
                  <a:prstClr val="black">
                    <a:tint val="75000"/>
                  </a:prstClr>
                </a:solidFill>
              </a:rPr>
              <a:pPr/>
              <a:t>‹#›</a:t>
            </a:fld>
            <a:endParaRPr lang="en-US">
              <a:solidFill>
                <a:prstClr val="black">
                  <a:tint val="75000"/>
                </a:prstClr>
              </a:solidFill>
            </a:endParaRPr>
          </a:p>
        </p:txBody>
      </p:sp>
      <p:sp>
        <p:nvSpPr>
          <p:cNvPr id="8" name="Text Placeholder 2"/>
          <p:cNvSpPr>
            <a:spLocks noGrp="1"/>
          </p:cNvSpPr>
          <p:nvPr>
            <p:ph type="body" idx="1"/>
          </p:nvPr>
        </p:nvSpPr>
        <p:spPr>
          <a:xfrm>
            <a:off x="838200" y="1673977"/>
            <a:ext cx="10515600" cy="4545848"/>
          </a:xfrm>
        </p:spPr>
        <p:txBody>
          <a:bodyPr>
            <a:normAutofit/>
          </a:bodyPr>
          <a:lstStyle>
            <a:lvl1pPr marL="0" indent="0">
              <a:buNone/>
              <a:defRPr sz="1800" b="0" i="0">
                <a:solidFill>
                  <a:schemeClr val="tx1"/>
                </a:solidFill>
                <a:latin typeface="Montserrat Light" charset="0"/>
                <a:ea typeface="Montserrat Light" charset="0"/>
                <a:cs typeface="Montserrat Light"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smtClean="0"/>
              <a:t>Click to edit Master text styles</a:t>
            </a:r>
          </a:p>
        </p:txBody>
      </p:sp>
    </p:spTree>
    <p:extLst>
      <p:ext uri="{BB962C8B-B14F-4D97-AF65-F5344CB8AC3E}">
        <p14:creationId xmlns:p14="http://schemas.microsoft.com/office/powerpoint/2010/main" xmlns="" val="581811288"/>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3709241-37A0-D546-87A8-D943D074DE6B}" type="datetimeFigureOut">
              <a:rPr lang="en-US" smtClean="0">
                <a:solidFill>
                  <a:prstClr val="black">
                    <a:tint val="75000"/>
                  </a:prstClr>
                </a:solidFill>
              </a:rPr>
              <a:pPr/>
              <a:t>11/14/2017</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4B41E982-9DEC-E747-89A7-944160B44E8C}"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xmlns="" val="2195946126"/>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3709241-37A0-D546-87A8-D943D074DE6B}" type="datetimeFigureOut">
              <a:rPr lang="en-US" smtClean="0">
                <a:solidFill>
                  <a:prstClr val="black">
                    <a:tint val="75000"/>
                  </a:prstClr>
                </a:solidFill>
              </a:rPr>
              <a:pPr/>
              <a:t>11/14/2017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4B41E982-9DEC-E747-89A7-944160B44E8C}"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xmlns="" val="3978591715"/>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762648" y="174207"/>
            <a:ext cx="10515600" cy="1325563"/>
          </a:xfrm>
        </p:spPr>
        <p:txBody>
          <a:bodyPr>
            <a:normAutofit/>
          </a:bodyPr>
          <a:lstStyle>
            <a:lvl1pPr>
              <a:defRPr sz="2800" b="1" i="0">
                <a:latin typeface="Montserrat Semi" charset="0"/>
                <a:ea typeface="Montserrat Semi" charset="0"/>
                <a:cs typeface="Montserrat Semi" charset="0"/>
              </a:defRPr>
            </a:lvl1pPr>
          </a:lstStyle>
          <a:p>
            <a:r>
              <a:rPr lang="en-US" dirty="0" smtClean="0"/>
              <a:t>CLICK TO EDIT MASTER TITLE STYLE</a:t>
            </a:r>
            <a:endParaRPr lang="en-US" dirty="0"/>
          </a:p>
        </p:txBody>
      </p:sp>
      <p:sp>
        <p:nvSpPr>
          <p:cNvPr id="3" name="Date Placeholder 2"/>
          <p:cNvSpPr>
            <a:spLocks noGrp="1"/>
          </p:cNvSpPr>
          <p:nvPr>
            <p:ph type="dt" sz="half" idx="10"/>
          </p:nvPr>
        </p:nvSpPr>
        <p:spPr/>
        <p:txBody>
          <a:bodyPr/>
          <a:lstStyle/>
          <a:p>
            <a:fld id="{93709241-37A0-D546-87A8-D943D074DE6B}" type="datetimeFigureOut">
              <a:rPr lang="en-US" smtClean="0">
                <a:solidFill>
                  <a:prstClr val="black">
                    <a:tint val="75000"/>
                  </a:prstClr>
                </a:solidFill>
              </a:rPr>
              <a:pPr/>
              <a:t>11/14/2017</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4B41E982-9DEC-E747-89A7-944160B44E8C}" type="slidenum">
              <a:rPr lang="en-US" smtClean="0">
                <a:solidFill>
                  <a:prstClr val="black">
                    <a:tint val="75000"/>
                  </a:prstClr>
                </a:solidFill>
              </a:rPr>
              <a:pPr/>
              <a:t>‹#›</a:t>
            </a:fld>
            <a:endParaRPr lang="en-US">
              <a:solidFill>
                <a:prstClr val="black">
                  <a:tint val="75000"/>
                </a:prstClr>
              </a:solidFill>
            </a:endParaRPr>
          </a:p>
        </p:txBody>
      </p:sp>
      <p:sp>
        <p:nvSpPr>
          <p:cNvPr id="8" name="Text Placeholder 2"/>
          <p:cNvSpPr>
            <a:spLocks noGrp="1"/>
          </p:cNvSpPr>
          <p:nvPr>
            <p:ph type="body" idx="1"/>
          </p:nvPr>
        </p:nvSpPr>
        <p:spPr>
          <a:xfrm>
            <a:off x="838200" y="1673977"/>
            <a:ext cx="10515600" cy="4545848"/>
          </a:xfrm>
        </p:spPr>
        <p:txBody>
          <a:bodyPr>
            <a:normAutofit/>
          </a:bodyPr>
          <a:lstStyle>
            <a:lvl1pPr marL="0" indent="0">
              <a:buNone/>
              <a:defRPr sz="1800" b="0" i="0">
                <a:solidFill>
                  <a:schemeClr val="tx1"/>
                </a:solidFill>
                <a:latin typeface="Montserrat Light" charset="0"/>
                <a:ea typeface="Montserrat Light" charset="0"/>
                <a:cs typeface="Montserrat Light"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smtClean="0"/>
              <a:t>Click to edit Master text styles</a:t>
            </a:r>
          </a:p>
        </p:txBody>
      </p:sp>
    </p:spTree>
    <p:extLst>
      <p:ext uri="{BB962C8B-B14F-4D97-AF65-F5344CB8AC3E}">
        <p14:creationId xmlns:p14="http://schemas.microsoft.com/office/powerpoint/2010/main" xmlns="" val="2465946461"/>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slideLayout" Target="../slideLayouts/slideLayout6.xml"/><Relationship Id="rId1" Type="http://schemas.openxmlformats.org/officeDocument/2006/relationships/slideLayout" Target="../slideLayouts/slideLayout5.xml"/><Relationship Id="rId5" Type="http://schemas.openxmlformats.org/officeDocument/2006/relationships/image" Target="../media/image1.png"/><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slideLayout" Target="../slideLayouts/slideLayout9.xml"/><Relationship Id="rId1" Type="http://schemas.openxmlformats.org/officeDocument/2006/relationships/slideLayout" Target="../slideLayouts/slideLayout8.xml"/><Relationship Id="rId5" Type="http://schemas.openxmlformats.org/officeDocument/2006/relationships/image" Target="../media/image1.png"/><Relationship Id="rId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6">
            <a:extLst>
              <a:ext uri="{28A0092B-C50C-407E-A947-70E740481C1C}">
                <a14:useLocalDpi xmlns:a14="http://schemas.microsoft.com/office/drawing/2010/main" xmlns=""/>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3709241-37A0-D546-87A8-D943D074DE6B}" type="datetimeFigureOut">
              <a:rPr lang="en-US" smtClean="0"/>
              <a:pPr/>
              <a:t>11/14/2017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B41E982-9DEC-E747-89A7-944160B44E8C}" type="slidenum">
              <a:rPr lang="en-US" smtClean="0"/>
              <a:pPr/>
              <a:t>‹#›</a:t>
            </a:fld>
            <a:endParaRPr lang="en-US"/>
          </a:p>
        </p:txBody>
      </p:sp>
    </p:spTree>
    <p:extLst>
      <p:ext uri="{BB962C8B-B14F-4D97-AF65-F5344CB8AC3E}">
        <p14:creationId xmlns:p14="http://schemas.microsoft.com/office/powerpoint/2010/main" xmlns="" val="17072266"/>
      </p:ext>
    </p:extLst>
  </p:cSld>
  <p:clrMap bg1="lt1" tx1="dk1" bg2="lt2" tx2="dk2" accent1="accent1" accent2="accent2" accent3="accent3" accent4="accent4" accent5="accent5" accent6="accent6" hlink="hlink" folHlink="folHlink"/>
  <p:sldLayoutIdLst>
    <p:sldLayoutId id="2147483649" r:id="rId1"/>
    <p:sldLayoutId id="2147483654" r:id="rId2"/>
    <p:sldLayoutId id="2147483655" r:id="rId3"/>
    <p:sldLayoutId id="2147483664" r:id="rId4"/>
  </p:sldLayoutIdLst>
  <p:timing>
    <p:tnLst>
      <p:par>
        <p:cTn id="1" dur="indefinite" restart="never" nodeType="tmRoot"/>
      </p:par>
    </p:tnLst>
  </p:timing>
  <p:txStyles>
    <p:titleStyle>
      <a:lvl1pPr algn="l" defTabSz="914400" rtl="0" eaLnBrk="1" latinLnBrk="0" hangingPunct="1">
        <a:lnSpc>
          <a:spcPct val="90000"/>
        </a:lnSpc>
        <a:spcBef>
          <a:spcPct val="0"/>
        </a:spcBef>
        <a:buNone/>
        <a:defRPr sz="3200" b="1" i="0" kern="1200">
          <a:solidFill>
            <a:schemeClr val="tx1"/>
          </a:solidFill>
          <a:latin typeface="Montserrat" charset="0"/>
          <a:ea typeface="Montserrat" charset="0"/>
          <a:cs typeface="Montserrat" charset="0"/>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ontserrat" charset="0"/>
          <a:ea typeface="Montserrat" charset="0"/>
          <a:cs typeface="Montserrat"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ontserrat" charset="0"/>
          <a:ea typeface="Montserrat" charset="0"/>
          <a:cs typeface="Montserrat"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ontserrat" charset="0"/>
          <a:ea typeface="Montserrat" charset="0"/>
          <a:cs typeface="Montserrat"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ontserrat" charset="0"/>
          <a:ea typeface="Montserrat" charset="0"/>
          <a:cs typeface="Montserrat"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ontserrat" charset="0"/>
          <a:ea typeface="Montserrat" charset="0"/>
          <a:cs typeface="Montserra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3709241-37A0-D546-87A8-D943D074DE6B}" type="datetimeFigureOut">
              <a:rPr lang="en-US" smtClean="0">
                <a:solidFill>
                  <a:prstClr val="black">
                    <a:tint val="75000"/>
                  </a:prstClr>
                </a:solidFill>
              </a:rPr>
              <a:pPr/>
              <a:t>11/14/2017</a:t>
            </a:fld>
            <a:endParaRPr lang="en-US">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B41E982-9DEC-E747-89A7-944160B44E8C}" type="slidenum">
              <a:rPr lang="en-US" smtClean="0">
                <a:solidFill>
                  <a:prstClr val="black">
                    <a:tint val="75000"/>
                  </a:prstClr>
                </a:solidFill>
              </a:rPr>
              <a:pPr/>
              <a:t>‹#›</a:t>
            </a:fld>
            <a:endParaRPr lang="en-US">
              <a:solidFill>
                <a:prstClr val="black">
                  <a:tint val="75000"/>
                </a:prstClr>
              </a:solidFill>
            </a:endParaRPr>
          </a:p>
        </p:txBody>
      </p:sp>
      <p:pic>
        <p:nvPicPr>
          <p:cNvPr id="7" name="Picture 6"/>
          <p:cNvPicPr>
            <a:picLocks noChangeAspect="1"/>
          </p:cNvPicPr>
          <p:nvPr userDrawn="1"/>
        </p:nvPicPr>
        <p:blipFill>
          <a:blip r:embed="rId5">
            <a:extLst>
              <a:ext uri="{28A0092B-C50C-407E-A947-70E740481C1C}">
                <a14:useLocalDpi xmlns:a14="http://schemas.microsoft.com/office/drawing/2010/main" xmlns=""/>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xmlns="" val="767742720"/>
      </p:ext>
    </p:extLst>
  </p:cSld>
  <p:clrMap bg1="lt1" tx1="dk1" bg2="lt2" tx2="dk2" accent1="accent1" accent2="accent2" accent3="accent3" accent4="accent4" accent5="accent5" accent6="accent6" hlink="hlink" folHlink="folHlink"/>
  <p:sldLayoutIdLst>
    <p:sldLayoutId id="2147483657" r:id="rId1"/>
    <p:sldLayoutId id="2147483658" r:id="rId2"/>
    <p:sldLayoutId id="2147483659" r:id="rId3"/>
  </p:sldLayoutIdLst>
  <p:timing>
    <p:tnLst>
      <p:par>
        <p:cTn id="1" dur="indefinite" restart="never" nodeType="tmRoot"/>
      </p:par>
    </p:tnLst>
  </p:timing>
  <p:txStyles>
    <p:titleStyle>
      <a:lvl1pPr algn="l" defTabSz="914400" rtl="0" eaLnBrk="1" latinLnBrk="0" hangingPunct="1">
        <a:lnSpc>
          <a:spcPct val="90000"/>
        </a:lnSpc>
        <a:spcBef>
          <a:spcPct val="0"/>
        </a:spcBef>
        <a:buNone/>
        <a:defRPr sz="3200" b="1" i="0" kern="1200">
          <a:solidFill>
            <a:schemeClr val="tx1"/>
          </a:solidFill>
          <a:latin typeface="Montserrat Semi" charset="0"/>
          <a:ea typeface="Montserrat Semi" charset="0"/>
          <a:cs typeface="Montserrat Semi" charset="0"/>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ontserrat" charset="0"/>
          <a:ea typeface="Montserrat" charset="0"/>
          <a:cs typeface="Montserrat"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ontserrat" charset="0"/>
          <a:ea typeface="Montserrat" charset="0"/>
          <a:cs typeface="Montserrat"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ontserrat" charset="0"/>
          <a:ea typeface="Montserrat" charset="0"/>
          <a:cs typeface="Montserrat"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ontserrat" charset="0"/>
          <a:ea typeface="Montserrat" charset="0"/>
          <a:cs typeface="Montserrat"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ontserrat" charset="0"/>
          <a:ea typeface="Montserrat" charset="0"/>
          <a:cs typeface="Montserra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3709241-37A0-D546-87A8-D943D074DE6B}" type="datetimeFigureOut">
              <a:rPr lang="en-US" smtClean="0">
                <a:solidFill>
                  <a:prstClr val="black">
                    <a:tint val="75000"/>
                  </a:prstClr>
                </a:solidFill>
              </a:rPr>
              <a:pPr/>
              <a:t>11/14/2017</a:t>
            </a:fld>
            <a:endParaRPr lang="en-US">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B41E982-9DEC-E747-89A7-944160B44E8C}" type="slidenum">
              <a:rPr lang="en-US" smtClean="0">
                <a:solidFill>
                  <a:prstClr val="black">
                    <a:tint val="75000"/>
                  </a:prstClr>
                </a:solidFill>
              </a:rPr>
              <a:pPr/>
              <a:t>‹#›</a:t>
            </a:fld>
            <a:endParaRPr lang="en-US">
              <a:solidFill>
                <a:prstClr val="black">
                  <a:tint val="75000"/>
                </a:prstClr>
              </a:solidFill>
            </a:endParaRPr>
          </a:p>
        </p:txBody>
      </p:sp>
      <p:pic>
        <p:nvPicPr>
          <p:cNvPr id="7" name="Picture 6"/>
          <p:cNvPicPr>
            <a:picLocks noChangeAspect="1"/>
          </p:cNvPicPr>
          <p:nvPr userDrawn="1"/>
        </p:nvPicPr>
        <p:blipFill>
          <a:blip r:embed="rId5">
            <a:extLst>
              <a:ext uri="{28A0092B-C50C-407E-A947-70E740481C1C}">
                <a14:useLocalDpi xmlns:a14="http://schemas.microsoft.com/office/drawing/2010/main" xmlns=""/>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xmlns="" val="409435770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Lst>
  <p:timing>
    <p:tnLst>
      <p:par>
        <p:cTn id="1" dur="indefinite" restart="never" nodeType="tmRoot"/>
      </p:par>
    </p:tnLst>
  </p:timing>
  <p:txStyles>
    <p:titleStyle>
      <a:lvl1pPr algn="l" defTabSz="914400" rtl="0" eaLnBrk="1" latinLnBrk="0" hangingPunct="1">
        <a:lnSpc>
          <a:spcPct val="90000"/>
        </a:lnSpc>
        <a:spcBef>
          <a:spcPct val="0"/>
        </a:spcBef>
        <a:buNone/>
        <a:defRPr sz="3200" b="1" i="0" kern="1200">
          <a:solidFill>
            <a:schemeClr val="tx1"/>
          </a:solidFill>
          <a:latin typeface="Montserrat Semi" charset="0"/>
          <a:ea typeface="Montserrat Semi" charset="0"/>
          <a:cs typeface="Montserrat Semi" charset="0"/>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ontserrat" charset="0"/>
          <a:ea typeface="Montserrat" charset="0"/>
          <a:cs typeface="Montserrat"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ontserrat" charset="0"/>
          <a:ea typeface="Montserrat" charset="0"/>
          <a:cs typeface="Montserrat"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ontserrat" charset="0"/>
          <a:ea typeface="Montserrat" charset="0"/>
          <a:cs typeface="Montserrat"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ontserrat" charset="0"/>
          <a:ea typeface="Montserrat" charset="0"/>
          <a:cs typeface="Montserrat"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ontserrat" charset="0"/>
          <a:ea typeface="Montserrat" charset="0"/>
          <a:cs typeface="Montserra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30.emf"/><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9.emf"/><Relationship Id="rId5" Type="http://schemas.openxmlformats.org/officeDocument/2006/relationships/image" Target="../media/image28.emf"/><Relationship Id="rId4" Type="http://schemas.openxmlformats.org/officeDocument/2006/relationships/image" Target="../media/image27.emf"/></Relationships>
</file>

<file path=ppt/slides/_rels/slide16.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cid:image002.png@01D2D3D5.E221DAD0"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31.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32.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33.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3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54.jpeg"/><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image" Target="../media/image57.jpeg"/><Relationship Id="rId4" Type="http://schemas.openxmlformats.org/officeDocument/2006/relationships/image" Target="../media/image56.jpeg"/></Relationships>
</file>

<file path=ppt/slides/_rels/slide3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3.xml"/><Relationship Id="rId4" Type="http://schemas.openxmlformats.org/officeDocument/2006/relationships/image" Target="../media/image60.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61.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2.jpeg"/><Relationship Id="rId1" Type="http://schemas.openxmlformats.org/officeDocument/2006/relationships/slideLayout" Target="../slideLayouts/slideLayout2.xml"/><Relationship Id="rId5" Type="http://schemas.openxmlformats.org/officeDocument/2006/relationships/hyperlink" Target="http://www.learninglinksindia.org/" TargetMode="External"/><Relationship Id="rId4" Type="http://schemas.openxmlformats.org/officeDocument/2006/relationships/hyperlink" Target="mailto:contactus@learninglinksindia.org" TargetMode="Externa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cstate="screen">
            <a:extLst>
              <a:ext uri="{28A0092B-C50C-407E-A947-70E740481C1C}">
                <a14:useLocalDpi xmlns:a14="http://schemas.microsoft.com/office/drawing/2010/main" xmlns=""/>
              </a:ext>
            </a:extLst>
          </a:blip>
          <a:srcRect/>
          <a:stretch/>
        </p:blipFill>
        <p:spPr>
          <a:xfrm>
            <a:off x="0" y="0"/>
            <a:ext cx="12244012" cy="6858000"/>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xmlns=""/>
              </a:ext>
            </a:extLst>
          </a:blip>
          <a:stretch>
            <a:fillRect/>
          </a:stretch>
        </p:blipFill>
        <p:spPr>
          <a:xfrm>
            <a:off x="0" y="0"/>
            <a:ext cx="12244012" cy="6858000"/>
          </a:xfrm>
          <a:prstGeom prst="rect">
            <a:avLst/>
          </a:prstGeom>
        </p:spPr>
      </p:pic>
    </p:spTree>
    <p:extLst>
      <p:ext uri="{BB962C8B-B14F-4D97-AF65-F5344CB8AC3E}">
        <p14:creationId xmlns:p14="http://schemas.microsoft.com/office/powerpoint/2010/main" xmlns="" val="162853767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p:cNvPicPr>
            <a:picLocks noChangeAspect="1"/>
          </p:cNvPicPr>
          <p:nvPr/>
        </p:nvPicPr>
        <p:blipFill>
          <a:blip r:embed="rId2">
            <a:extLst>
              <a:ext uri="{28A0092B-C50C-407E-A947-70E740481C1C}">
                <a14:useLocalDpi xmlns:a14="http://schemas.microsoft.com/office/drawing/2010/main" xmlns=""/>
              </a:ext>
            </a:extLst>
          </a:blip>
          <a:stretch>
            <a:fillRect/>
          </a:stretch>
        </p:blipFill>
        <p:spPr>
          <a:xfrm>
            <a:off x="0" y="0"/>
            <a:ext cx="12192000" cy="6858000"/>
          </a:xfrm>
          <a:prstGeom prst="rect">
            <a:avLst/>
          </a:prstGeom>
        </p:spPr>
      </p:pic>
      <p:sp>
        <p:nvSpPr>
          <p:cNvPr id="9" name="Text Placeholder 2"/>
          <p:cNvSpPr txBox="1">
            <a:spLocks/>
          </p:cNvSpPr>
          <p:nvPr/>
        </p:nvSpPr>
        <p:spPr>
          <a:xfrm>
            <a:off x="589445" y="574978"/>
            <a:ext cx="4001302" cy="347465"/>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a:buNone/>
              <a:defRPr sz="1800" b="0" i="0" kern="1200">
                <a:solidFill>
                  <a:schemeClr val="tx1"/>
                </a:solidFill>
                <a:latin typeface="Montserrat Light" charset="0"/>
                <a:ea typeface="Montserrat Light" charset="0"/>
                <a:cs typeface="Montserrat Light" charset="0"/>
              </a:defRPr>
            </a:lvl1pPr>
            <a:lvl2pPr marL="457200" indent="0" algn="l" defTabSz="914400" rtl="0" eaLnBrk="1" latinLnBrk="0" hangingPunct="1">
              <a:lnSpc>
                <a:spcPct val="90000"/>
              </a:lnSpc>
              <a:spcBef>
                <a:spcPts val="500"/>
              </a:spcBef>
              <a:buFont typeface="Arial"/>
              <a:buNone/>
              <a:defRPr sz="2000" kern="1200">
                <a:solidFill>
                  <a:schemeClr val="tx1">
                    <a:tint val="75000"/>
                  </a:schemeClr>
                </a:solidFill>
                <a:latin typeface="Montserrat" charset="0"/>
                <a:ea typeface="Montserrat" charset="0"/>
                <a:cs typeface="Montserrat" charset="0"/>
              </a:defRPr>
            </a:lvl2pPr>
            <a:lvl3pPr marL="914400" indent="0" algn="l" defTabSz="914400" rtl="0" eaLnBrk="1" latinLnBrk="0" hangingPunct="1">
              <a:lnSpc>
                <a:spcPct val="90000"/>
              </a:lnSpc>
              <a:spcBef>
                <a:spcPts val="500"/>
              </a:spcBef>
              <a:buFont typeface="Arial"/>
              <a:buNone/>
              <a:defRPr sz="1800" kern="1200">
                <a:solidFill>
                  <a:schemeClr val="tx1">
                    <a:tint val="75000"/>
                  </a:schemeClr>
                </a:solidFill>
                <a:latin typeface="Montserrat" charset="0"/>
                <a:ea typeface="Montserrat" charset="0"/>
                <a:cs typeface="Montserrat" charset="0"/>
              </a:defRPr>
            </a:lvl3pPr>
            <a:lvl4pPr marL="1371600" indent="0" algn="l" defTabSz="914400" rtl="0" eaLnBrk="1" latinLnBrk="0" hangingPunct="1">
              <a:lnSpc>
                <a:spcPct val="90000"/>
              </a:lnSpc>
              <a:spcBef>
                <a:spcPts val="500"/>
              </a:spcBef>
              <a:buFont typeface="Arial"/>
              <a:buNone/>
              <a:defRPr sz="1600" kern="1200">
                <a:solidFill>
                  <a:schemeClr val="tx1">
                    <a:tint val="75000"/>
                  </a:schemeClr>
                </a:solidFill>
                <a:latin typeface="Montserrat" charset="0"/>
                <a:ea typeface="Montserrat" charset="0"/>
                <a:cs typeface="Montserrat" charset="0"/>
              </a:defRPr>
            </a:lvl4pPr>
            <a:lvl5pPr marL="1828800" indent="0" algn="l" defTabSz="914400" rtl="0" eaLnBrk="1" latinLnBrk="0" hangingPunct="1">
              <a:lnSpc>
                <a:spcPct val="90000"/>
              </a:lnSpc>
              <a:spcBef>
                <a:spcPts val="500"/>
              </a:spcBef>
              <a:buFont typeface="Arial"/>
              <a:buNone/>
              <a:defRPr sz="1600" kern="1200">
                <a:solidFill>
                  <a:schemeClr val="tx1">
                    <a:tint val="75000"/>
                  </a:schemeClr>
                </a:solidFill>
                <a:latin typeface="Montserrat" charset="0"/>
                <a:ea typeface="Montserrat" charset="0"/>
                <a:cs typeface="Montserrat" charset="0"/>
              </a:defRPr>
            </a:lvl5pPr>
            <a:lvl6pPr marL="22860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9pPr>
          </a:lstStyle>
          <a:p>
            <a:pPr algn="r"/>
            <a:r>
              <a:rPr lang="en-US" sz="1600" b="1" dirty="0" smtClean="0">
                <a:solidFill>
                  <a:prstClr val="black"/>
                </a:solidFill>
                <a:latin typeface="Montserrat Extra Bold" panose="00000900000000000000" pitchFamily="50" charset="0"/>
                <a:ea typeface="Montserrat Semi" charset="0"/>
                <a:cs typeface="Montserrat Semi" charset="0"/>
              </a:rPr>
              <a:t>2009</a:t>
            </a:r>
          </a:p>
        </p:txBody>
      </p:sp>
      <p:sp>
        <p:nvSpPr>
          <p:cNvPr id="2" name="Rectangle 1"/>
          <p:cNvSpPr/>
          <p:nvPr/>
        </p:nvSpPr>
        <p:spPr>
          <a:xfrm>
            <a:off x="444049" y="911553"/>
            <a:ext cx="4146698" cy="584775"/>
          </a:xfrm>
          <a:prstGeom prst="rect">
            <a:avLst/>
          </a:prstGeom>
        </p:spPr>
        <p:txBody>
          <a:bodyPr wrap="square">
            <a:spAutoFit/>
          </a:bodyPr>
          <a:lstStyle/>
          <a:p>
            <a:pPr algn="r"/>
            <a:r>
              <a:rPr lang="en-IN" sz="1600" dirty="0" smtClean="0">
                <a:solidFill>
                  <a:prstClr val="black"/>
                </a:solidFill>
                <a:latin typeface="Montserrat ExtraLight" panose="00000300000000000000" pitchFamily="2" charset="0"/>
              </a:rPr>
              <a:t>1</a:t>
            </a:r>
            <a:r>
              <a:rPr lang="en-IN" sz="1600" baseline="30000" dirty="0" smtClean="0">
                <a:solidFill>
                  <a:prstClr val="black"/>
                </a:solidFill>
                <a:latin typeface="Montserrat ExtraLight" panose="00000300000000000000" pitchFamily="2" charset="0"/>
              </a:rPr>
              <a:t>st</a:t>
            </a:r>
            <a:r>
              <a:rPr lang="en-IN" sz="1600" dirty="0" smtClean="0">
                <a:solidFill>
                  <a:prstClr val="black"/>
                </a:solidFill>
                <a:latin typeface="Montserrat ExtraLight" panose="00000300000000000000" pitchFamily="2" charset="0"/>
              </a:rPr>
              <a:t> Technology enabled School Transformation project Launched </a:t>
            </a:r>
            <a:endParaRPr lang="en-IN" sz="1600" dirty="0">
              <a:solidFill>
                <a:prstClr val="black"/>
              </a:solidFill>
              <a:latin typeface="Montserrat ExtraLight" panose="00000300000000000000" pitchFamily="2" charset="0"/>
            </a:endParaRPr>
          </a:p>
        </p:txBody>
      </p:sp>
      <p:sp>
        <p:nvSpPr>
          <p:cNvPr id="10" name="Text Placeholder 2"/>
          <p:cNvSpPr txBox="1">
            <a:spLocks/>
          </p:cNvSpPr>
          <p:nvPr/>
        </p:nvSpPr>
        <p:spPr>
          <a:xfrm>
            <a:off x="7625448" y="911553"/>
            <a:ext cx="4001302" cy="38221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a:buNone/>
              <a:defRPr sz="1800" b="0" i="0" kern="1200">
                <a:solidFill>
                  <a:schemeClr val="tx1"/>
                </a:solidFill>
                <a:latin typeface="Montserrat Light" charset="0"/>
                <a:ea typeface="Montserrat Light" charset="0"/>
                <a:cs typeface="Montserrat Light" charset="0"/>
              </a:defRPr>
            </a:lvl1pPr>
            <a:lvl2pPr marL="457200" indent="0" algn="l" defTabSz="914400" rtl="0" eaLnBrk="1" latinLnBrk="0" hangingPunct="1">
              <a:lnSpc>
                <a:spcPct val="90000"/>
              </a:lnSpc>
              <a:spcBef>
                <a:spcPts val="500"/>
              </a:spcBef>
              <a:buFont typeface="Arial"/>
              <a:buNone/>
              <a:defRPr sz="2000" kern="1200">
                <a:solidFill>
                  <a:schemeClr val="tx1">
                    <a:tint val="75000"/>
                  </a:schemeClr>
                </a:solidFill>
                <a:latin typeface="Montserrat" charset="0"/>
                <a:ea typeface="Montserrat" charset="0"/>
                <a:cs typeface="Montserrat" charset="0"/>
              </a:defRPr>
            </a:lvl2pPr>
            <a:lvl3pPr marL="914400" indent="0" algn="l" defTabSz="914400" rtl="0" eaLnBrk="1" latinLnBrk="0" hangingPunct="1">
              <a:lnSpc>
                <a:spcPct val="90000"/>
              </a:lnSpc>
              <a:spcBef>
                <a:spcPts val="500"/>
              </a:spcBef>
              <a:buFont typeface="Arial"/>
              <a:buNone/>
              <a:defRPr sz="1800" kern="1200">
                <a:solidFill>
                  <a:schemeClr val="tx1">
                    <a:tint val="75000"/>
                  </a:schemeClr>
                </a:solidFill>
                <a:latin typeface="Montserrat" charset="0"/>
                <a:ea typeface="Montserrat" charset="0"/>
                <a:cs typeface="Montserrat" charset="0"/>
              </a:defRPr>
            </a:lvl3pPr>
            <a:lvl4pPr marL="1371600" indent="0" algn="l" defTabSz="914400" rtl="0" eaLnBrk="1" latinLnBrk="0" hangingPunct="1">
              <a:lnSpc>
                <a:spcPct val="90000"/>
              </a:lnSpc>
              <a:spcBef>
                <a:spcPts val="500"/>
              </a:spcBef>
              <a:buFont typeface="Arial"/>
              <a:buNone/>
              <a:defRPr sz="1600" kern="1200">
                <a:solidFill>
                  <a:schemeClr val="tx1">
                    <a:tint val="75000"/>
                  </a:schemeClr>
                </a:solidFill>
                <a:latin typeface="Montserrat" charset="0"/>
                <a:ea typeface="Montserrat" charset="0"/>
                <a:cs typeface="Montserrat" charset="0"/>
              </a:defRPr>
            </a:lvl4pPr>
            <a:lvl5pPr marL="1828800" indent="0" algn="l" defTabSz="914400" rtl="0" eaLnBrk="1" latinLnBrk="0" hangingPunct="1">
              <a:lnSpc>
                <a:spcPct val="90000"/>
              </a:lnSpc>
              <a:spcBef>
                <a:spcPts val="500"/>
              </a:spcBef>
              <a:buFont typeface="Arial"/>
              <a:buNone/>
              <a:defRPr sz="1600" kern="1200">
                <a:solidFill>
                  <a:schemeClr val="tx1">
                    <a:tint val="75000"/>
                  </a:schemeClr>
                </a:solidFill>
                <a:latin typeface="Montserrat" charset="0"/>
                <a:ea typeface="Montserrat" charset="0"/>
                <a:cs typeface="Montserrat" charset="0"/>
              </a:defRPr>
            </a:lvl5pPr>
            <a:lvl6pPr marL="22860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9pPr>
          </a:lstStyle>
          <a:p>
            <a:r>
              <a:rPr lang="en-US" sz="1600" b="1" dirty="0" smtClean="0">
                <a:solidFill>
                  <a:prstClr val="black"/>
                </a:solidFill>
                <a:latin typeface="Montserrat Extra Bold" panose="00000900000000000000" pitchFamily="50" charset="0"/>
                <a:ea typeface="Montserrat Semi" charset="0"/>
                <a:cs typeface="Montserrat Semi" charset="0"/>
              </a:rPr>
              <a:t>2010</a:t>
            </a:r>
          </a:p>
        </p:txBody>
      </p:sp>
      <p:sp>
        <p:nvSpPr>
          <p:cNvPr id="3" name="Rectangle 2"/>
          <p:cNvSpPr/>
          <p:nvPr/>
        </p:nvSpPr>
        <p:spPr>
          <a:xfrm>
            <a:off x="7606948" y="1157027"/>
            <a:ext cx="4437128" cy="584775"/>
          </a:xfrm>
          <a:prstGeom prst="rect">
            <a:avLst/>
          </a:prstGeom>
        </p:spPr>
        <p:txBody>
          <a:bodyPr wrap="square">
            <a:spAutoFit/>
          </a:bodyPr>
          <a:lstStyle/>
          <a:p>
            <a:r>
              <a:rPr lang="en-IN" sz="1600" dirty="0" smtClean="0">
                <a:solidFill>
                  <a:prstClr val="black"/>
                </a:solidFill>
                <a:latin typeface="Montserrat ExtraLight" panose="00000300000000000000" pitchFamily="2" charset="0"/>
              </a:rPr>
              <a:t>Me, Us and the Collective: Citizenship </a:t>
            </a:r>
            <a:r>
              <a:rPr lang="en-IN" sz="1600" smtClean="0">
                <a:solidFill>
                  <a:prstClr val="black"/>
                </a:solidFill>
                <a:latin typeface="Montserrat ExtraLight" panose="00000300000000000000" pitchFamily="2" charset="0"/>
              </a:rPr>
              <a:t>Education for Youth </a:t>
            </a:r>
            <a:endParaRPr lang="en-IN" sz="1600" dirty="0">
              <a:solidFill>
                <a:prstClr val="black"/>
              </a:solidFill>
              <a:latin typeface="Montserrat ExtraLight" panose="00000300000000000000" pitchFamily="2" charset="0"/>
            </a:endParaRPr>
          </a:p>
        </p:txBody>
      </p:sp>
      <p:sp>
        <p:nvSpPr>
          <p:cNvPr id="11" name="Text Placeholder 2"/>
          <p:cNvSpPr txBox="1">
            <a:spLocks/>
          </p:cNvSpPr>
          <p:nvPr/>
        </p:nvSpPr>
        <p:spPr>
          <a:xfrm>
            <a:off x="589445" y="1971347"/>
            <a:ext cx="4001302" cy="38221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a:buNone/>
              <a:defRPr sz="1800" b="0" i="0" kern="1200">
                <a:solidFill>
                  <a:schemeClr val="tx1"/>
                </a:solidFill>
                <a:latin typeface="Montserrat Light" charset="0"/>
                <a:ea typeface="Montserrat Light" charset="0"/>
                <a:cs typeface="Montserrat Light" charset="0"/>
              </a:defRPr>
            </a:lvl1pPr>
            <a:lvl2pPr marL="457200" indent="0" algn="l" defTabSz="914400" rtl="0" eaLnBrk="1" latinLnBrk="0" hangingPunct="1">
              <a:lnSpc>
                <a:spcPct val="90000"/>
              </a:lnSpc>
              <a:spcBef>
                <a:spcPts val="500"/>
              </a:spcBef>
              <a:buFont typeface="Arial"/>
              <a:buNone/>
              <a:defRPr sz="2000" kern="1200">
                <a:solidFill>
                  <a:schemeClr val="tx1">
                    <a:tint val="75000"/>
                  </a:schemeClr>
                </a:solidFill>
                <a:latin typeface="Montserrat" charset="0"/>
                <a:ea typeface="Montserrat" charset="0"/>
                <a:cs typeface="Montserrat" charset="0"/>
              </a:defRPr>
            </a:lvl2pPr>
            <a:lvl3pPr marL="914400" indent="0" algn="l" defTabSz="914400" rtl="0" eaLnBrk="1" latinLnBrk="0" hangingPunct="1">
              <a:lnSpc>
                <a:spcPct val="90000"/>
              </a:lnSpc>
              <a:spcBef>
                <a:spcPts val="500"/>
              </a:spcBef>
              <a:buFont typeface="Arial"/>
              <a:buNone/>
              <a:defRPr sz="1800" kern="1200">
                <a:solidFill>
                  <a:schemeClr val="tx1">
                    <a:tint val="75000"/>
                  </a:schemeClr>
                </a:solidFill>
                <a:latin typeface="Montserrat" charset="0"/>
                <a:ea typeface="Montserrat" charset="0"/>
                <a:cs typeface="Montserrat" charset="0"/>
              </a:defRPr>
            </a:lvl3pPr>
            <a:lvl4pPr marL="1371600" indent="0" algn="l" defTabSz="914400" rtl="0" eaLnBrk="1" latinLnBrk="0" hangingPunct="1">
              <a:lnSpc>
                <a:spcPct val="90000"/>
              </a:lnSpc>
              <a:spcBef>
                <a:spcPts val="500"/>
              </a:spcBef>
              <a:buFont typeface="Arial"/>
              <a:buNone/>
              <a:defRPr sz="1600" kern="1200">
                <a:solidFill>
                  <a:schemeClr val="tx1">
                    <a:tint val="75000"/>
                  </a:schemeClr>
                </a:solidFill>
                <a:latin typeface="Montserrat" charset="0"/>
                <a:ea typeface="Montserrat" charset="0"/>
                <a:cs typeface="Montserrat" charset="0"/>
              </a:defRPr>
            </a:lvl4pPr>
            <a:lvl5pPr marL="1828800" indent="0" algn="l" defTabSz="914400" rtl="0" eaLnBrk="1" latinLnBrk="0" hangingPunct="1">
              <a:lnSpc>
                <a:spcPct val="90000"/>
              </a:lnSpc>
              <a:spcBef>
                <a:spcPts val="500"/>
              </a:spcBef>
              <a:buFont typeface="Arial"/>
              <a:buNone/>
              <a:defRPr sz="1600" kern="1200">
                <a:solidFill>
                  <a:schemeClr val="tx1">
                    <a:tint val="75000"/>
                  </a:schemeClr>
                </a:solidFill>
                <a:latin typeface="Montserrat" charset="0"/>
                <a:ea typeface="Montserrat" charset="0"/>
                <a:cs typeface="Montserrat" charset="0"/>
              </a:defRPr>
            </a:lvl5pPr>
            <a:lvl6pPr marL="22860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9pPr>
          </a:lstStyle>
          <a:p>
            <a:pPr algn="r"/>
            <a:r>
              <a:rPr lang="en-US" sz="1600" b="1" dirty="0" smtClean="0">
                <a:solidFill>
                  <a:prstClr val="black"/>
                </a:solidFill>
                <a:latin typeface="Montserrat Extra Bold" panose="00000900000000000000" pitchFamily="50" charset="0"/>
                <a:ea typeface="Montserrat Semi" charset="0"/>
                <a:cs typeface="Montserrat Semi" charset="0"/>
              </a:rPr>
              <a:t>2011</a:t>
            </a:r>
          </a:p>
        </p:txBody>
      </p:sp>
      <p:sp>
        <p:nvSpPr>
          <p:cNvPr id="12" name="Text Placeholder 2"/>
          <p:cNvSpPr txBox="1">
            <a:spLocks/>
          </p:cNvSpPr>
          <p:nvPr/>
        </p:nvSpPr>
        <p:spPr>
          <a:xfrm>
            <a:off x="7606948" y="2786226"/>
            <a:ext cx="4001302" cy="38221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a:buNone/>
              <a:defRPr sz="1800" b="0" i="0" kern="1200">
                <a:solidFill>
                  <a:schemeClr val="tx1"/>
                </a:solidFill>
                <a:latin typeface="Montserrat Light" charset="0"/>
                <a:ea typeface="Montserrat Light" charset="0"/>
                <a:cs typeface="Montserrat Light" charset="0"/>
              </a:defRPr>
            </a:lvl1pPr>
            <a:lvl2pPr marL="457200" indent="0" algn="l" defTabSz="914400" rtl="0" eaLnBrk="1" latinLnBrk="0" hangingPunct="1">
              <a:lnSpc>
                <a:spcPct val="90000"/>
              </a:lnSpc>
              <a:spcBef>
                <a:spcPts val="500"/>
              </a:spcBef>
              <a:buFont typeface="Arial"/>
              <a:buNone/>
              <a:defRPr sz="2000" kern="1200">
                <a:solidFill>
                  <a:schemeClr val="tx1">
                    <a:tint val="75000"/>
                  </a:schemeClr>
                </a:solidFill>
                <a:latin typeface="Montserrat" charset="0"/>
                <a:ea typeface="Montserrat" charset="0"/>
                <a:cs typeface="Montserrat" charset="0"/>
              </a:defRPr>
            </a:lvl2pPr>
            <a:lvl3pPr marL="914400" indent="0" algn="l" defTabSz="914400" rtl="0" eaLnBrk="1" latinLnBrk="0" hangingPunct="1">
              <a:lnSpc>
                <a:spcPct val="90000"/>
              </a:lnSpc>
              <a:spcBef>
                <a:spcPts val="500"/>
              </a:spcBef>
              <a:buFont typeface="Arial"/>
              <a:buNone/>
              <a:defRPr sz="1800" kern="1200">
                <a:solidFill>
                  <a:schemeClr val="tx1">
                    <a:tint val="75000"/>
                  </a:schemeClr>
                </a:solidFill>
                <a:latin typeface="Montserrat" charset="0"/>
                <a:ea typeface="Montserrat" charset="0"/>
                <a:cs typeface="Montserrat" charset="0"/>
              </a:defRPr>
            </a:lvl3pPr>
            <a:lvl4pPr marL="1371600" indent="0" algn="l" defTabSz="914400" rtl="0" eaLnBrk="1" latinLnBrk="0" hangingPunct="1">
              <a:lnSpc>
                <a:spcPct val="90000"/>
              </a:lnSpc>
              <a:spcBef>
                <a:spcPts val="500"/>
              </a:spcBef>
              <a:buFont typeface="Arial"/>
              <a:buNone/>
              <a:defRPr sz="1600" kern="1200">
                <a:solidFill>
                  <a:schemeClr val="tx1">
                    <a:tint val="75000"/>
                  </a:schemeClr>
                </a:solidFill>
                <a:latin typeface="Montserrat" charset="0"/>
                <a:ea typeface="Montserrat" charset="0"/>
                <a:cs typeface="Montserrat" charset="0"/>
              </a:defRPr>
            </a:lvl4pPr>
            <a:lvl5pPr marL="1828800" indent="0" algn="l" defTabSz="914400" rtl="0" eaLnBrk="1" latinLnBrk="0" hangingPunct="1">
              <a:lnSpc>
                <a:spcPct val="90000"/>
              </a:lnSpc>
              <a:spcBef>
                <a:spcPts val="500"/>
              </a:spcBef>
              <a:buFont typeface="Arial"/>
              <a:buNone/>
              <a:defRPr sz="1600" kern="1200">
                <a:solidFill>
                  <a:schemeClr val="tx1">
                    <a:tint val="75000"/>
                  </a:schemeClr>
                </a:solidFill>
                <a:latin typeface="Montserrat" charset="0"/>
                <a:ea typeface="Montserrat" charset="0"/>
                <a:cs typeface="Montserrat" charset="0"/>
              </a:defRPr>
            </a:lvl5pPr>
            <a:lvl6pPr marL="22860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9pPr>
          </a:lstStyle>
          <a:p>
            <a:r>
              <a:rPr lang="en-US" sz="1600" b="1" dirty="0" smtClean="0">
                <a:solidFill>
                  <a:prstClr val="black"/>
                </a:solidFill>
                <a:latin typeface="Montserrat Extra Bold" panose="00000900000000000000" pitchFamily="50" charset="0"/>
                <a:ea typeface="Montserrat Semi" charset="0"/>
                <a:cs typeface="Montserrat Semi" charset="0"/>
              </a:rPr>
              <a:t>2012</a:t>
            </a:r>
          </a:p>
        </p:txBody>
      </p:sp>
      <p:sp>
        <p:nvSpPr>
          <p:cNvPr id="13" name="Text Placeholder 2"/>
          <p:cNvSpPr txBox="1">
            <a:spLocks/>
          </p:cNvSpPr>
          <p:nvPr/>
        </p:nvSpPr>
        <p:spPr>
          <a:xfrm>
            <a:off x="589445" y="3345514"/>
            <a:ext cx="4001302" cy="38221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a:buNone/>
              <a:defRPr sz="1800" b="0" i="0" kern="1200">
                <a:solidFill>
                  <a:schemeClr val="tx1"/>
                </a:solidFill>
                <a:latin typeface="Montserrat Light" charset="0"/>
                <a:ea typeface="Montserrat Light" charset="0"/>
                <a:cs typeface="Montserrat Light" charset="0"/>
              </a:defRPr>
            </a:lvl1pPr>
            <a:lvl2pPr marL="457200" indent="0" algn="l" defTabSz="914400" rtl="0" eaLnBrk="1" latinLnBrk="0" hangingPunct="1">
              <a:lnSpc>
                <a:spcPct val="90000"/>
              </a:lnSpc>
              <a:spcBef>
                <a:spcPts val="500"/>
              </a:spcBef>
              <a:buFont typeface="Arial"/>
              <a:buNone/>
              <a:defRPr sz="2000" kern="1200">
                <a:solidFill>
                  <a:schemeClr val="tx1">
                    <a:tint val="75000"/>
                  </a:schemeClr>
                </a:solidFill>
                <a:latin typeface="Montserrat" charset="0"/>
                <a:ea typeface="Montserrat" charset="0"/>
                <a:cs typeface="Montserrat" charset="0"/>
              </a:defRPr>
            </a:lvl2pPr>
            <a:lvl3pPr marL="914400" indent="0" algn="l" defTabSz="914400" rtl="0" eaLnBrk="1" latinLnBrk="0" hangingPunct="1">
              <a:lnSpc>
                <a:spcPct val="90000"/>
              </a:lnSpc>
              <a:spcBef>
                <a:spcPts val="500"/>
              </a:spcBef>
              <a:buFont typeface="Arial"/>
              <a:buNone/>
              <a:defRPr sz="1800" kern="1200">
                <a:solidFill>
                  <a:schemeClr val="tx1">
                    <a:tint val="75000"/>
                  </a:schemeClr>
                </a:solidFill>
                <a:latin typeface="Montserrat" charset="0"/>
                <a:ea typeface="Montserrat" charset="0"/>
                <a:cs typeface="Montserrat" charset="0"/>
              </a:defRPr>
            </a:lvl3pPr>
            <a:lvl4pPr marL="1371600" indent="0" algn="l" defTabSz="914400" rtl="0" eaLnBrk="1" latinLnBrk="0" hangingPunct="1">
              <a:lnSpc>
                <a:spcPct val="90000"/>
              </a:lnSpc>
              <a:spcBef>
                <a:spcPts val="500"/>
              </a:spcBef>
              <a:buFont typeface="Arial"/>
              <a:buNone/>
              <a:defRPr sz="1600" kern="1200">
                <a:solidFill>
                  <a:schemeClr val="tx1">
                    <a:tint val="75000"/>
                  </a:schemeClr>
                </a:solidFill>
                <a:latin typeface="Montserrat" charset="0"/>
                <a:ea typeface="Montserrat" charset="0"/>
                <a:cs typeface="Montserrat" charset="0"/>
              </a:defRPr>
            </a:lvl4pPr>
            <a:lvl5pPr marL="1828800" indent="0" algn="l" defTabSz="914400" rtl="0" eaLnBrk="1" latinLnBrk="0" hangingPunct="1">
              <a:lnSpc>
                <a:spcPct val="90000"/>
              </a:lnSpc>
              <a:spcBef>
                <a:spcPts val="500"/>
              </a:spcBef>
              <a:buFont typeface="Arial"/>
              <a:buNone/>
              <a:defRPr sz="1600" kern="1200">
                <a:solidFill>
                  <a:schemeClr val="tx1">
                    <a:tint val="75000"/>
                  </a:schemeClr>
                </a:solidFill>
                <a:latin typeface="Montserrat" charset="0"/>
                <a:ea typeface="Montserrat" charset="0"/>
                <a:cs typeface="Montserrat" charset="0"/>
              </a:defRPr>
            </a:lvl5pPr>
            <a:lvl6pPr marL="22860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9pPr>
          </a:lstStyle>
          <a:p>
            <a:pPr algn="r"/>
            <a:r>
              <a:rPr lang="en-US" sz="1600" b="1" dirty="0" smtClean="0">
                <a:solidFill>
                  <a:prstClr val="black"/>
                </a:solidFill>
                <a:latin typeface="Montserrat Extra Bold" panose="00000900000000000000" pitchFamily="50" charset="0"/>
                <a:ea typeface="Montserrat Semi" charset="0"/>
                <a:cs typeface="Montserrat Semi" charset="0"/>
              </a:rPr>
              <a:t>2013</a:t>
            </a:r>
          </a:p>
        </p:txBody>
      </p:sp>
      <p:sp>
        <p:nvSpPr>
          <p:cNvPr id="14" name="Text Placeholder 2"/>
          <p:cNvSpPr txBox="1">
            <a:spLocks/>
          </p:cNvSpPr>
          <p:nvPr/>
        </p:nvSpPr>
        <p:spPr>
          <a:xfrm>
            <a:off x="7625448" y="4563052"/>
            <a:ext cx="4001302" cy="38221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a:buNone/>
              <a:defRPr sz="1800" b="0" i="0" kern="1200">
                <a:solidFill>
                  <a:schemeClr val="tx1"/>
                </a:solidFill>
                <a:latin typeface="Montserrat Light" charset="0"/>
                <a:ea typeface="Montserrat Light" charset="0"/>
                <a:cs typeface="Montserrat Light" charset="0"/>
              </a:defRPr>
            </a:lvl1pPr>
            <a:lvl2pPr marL="457200" indent="0" algn="l" defTabSz="914400" rtl="0" eaLnBrk="1" latinLnBrk="0" hangingPunct="1">
              <a:lnSpc>
                <a:spcPct val="90000"/>
              </a:lnSpc>
              <a:spcBef>
                <a:spcPts val="500"/>
              </a:spcBef>
              <a:buFont typeface="Arial"/>
              <a:buNone/>
              <a:defRPr sz="2000" kern="1200">
                <a:solidFill>
                  <a:schemeClr val="tx1">
                    <a:tint val="75000"/>
                  </a:schemeClr>
                </a:solidFill>
                <a:latin typeface="Montserrat" charset="0"/>
                <a:ea typeface="Montserrat" charset="0"/>
                <a:cs typeface="Montserrat" charset="0"/>
              </a:defRPr>
            </a:lvl2pPr>
            <a:lvl3pPr marL="914400" indent="0" algn="l" defTabSz="914400" rtl="0" eaLnBrk="1" latinLnBrk="0" hangingPunct="1">
              <a:lnSpc>
                <a:spcPct val="90000"/>
              </a:lnSpc>
              <a:spcBef>
                <a:spcPts val="500"/>
              </a:spcBef>
              <a:buFont typeface="Arial"/>
              <a:buNone/>
              <a:defRPr sz="1800" kern="1200">
                <a:solidFill>
                  <a:schemeClr val="tx1">
                    <a:tint val="75000"/>
                  </a:schemeClr>
                </a:solidFill>
                <a:latin typeface="Montserrat" charset="0"/>
                <a:ea typeface="Montserrat" charset="0"/>
                <a:cs typeface="Montserrat" charset="0"/>
              </a:defRPr>
            </a:lvl3pPr>
            <a:lvl4pPr marL="1371600" indent="0" algn="l" defTabSz="914400" rtl="0" eaLnBrk="1" latinLnBrk="0" hangingPunct="1">
              <a:lnSpc>
                <a:spcPct val="90000"/>
              </a:lnSpc>
              <a:spcBef>
                <a:spcPts val="500"/>
              </a:spcBef>
              <a:buFont typeface="Arial"/>
              <a:buNone/>
              <a:defRPr sz="1600" kern="1200">
                <a:solidFill>
                  <a:schemeClr val="tx1">
                    <a:tint val="75000"/>
                  </a:schemeClr>
                </a:solidFill>
                <a:latin typeface="Montserrat" charset="0"/>
                <a:ea typeface="Montserrat" charset="0"/>
                <a:cs typeface="Montserrat" charset="0"/>
              </a:defRPr>
            </a:lvl4pPr>
            <a:lvl5pPr marL="1828800" indent="0" algn="l" defTabSz="914400" rtl="0" eaLnBrk="1" latinLnBrk="0" hangingPunct="1">
              <a:lnSpc>
                <a:spcPct val="90000"/>
              </a:lnSpc>
              <a:spcBef>
                <a:spcPts val="500"/>
              </a:spcBef>
              <a:buFont typeface="Arial"/>
              <a:buNone/>
              <a:defRPr sz="1600" kern="1200">
                <a:solidFill>
                  <a:schemeClr val="tx1">
                    <a:tint val="75000"/>
                  </a:schemeClr>
                </a:solidFill>
                <a:latin typeface="Montserrat" charset="0"/>
                <a:ea typeface="Montserrat" charset="0"/>
                <a:cs typeface="Montserrat" charset="0"/>
              </a:defRPr>
            </a:lvl5pPr>
            <a:lvl6pPr marL="22860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9pPr>
          </a:lstStyle>
          <a:p>
            <a:r>
              <a:rPr lang="en-US" sz="1600" b="1" dirty="0" smtClean="0">
                <a:solidFill>
                  <a:prstClr val="black"/>
                </a:solidFill>
                <a:latin typeface="Montserrat Extra Bold" panose="00000900000000000000" pitchFamily="50" charset="0"/>
                <a:ea typeface="Montserrat Semi" charset="0"/>
                <a:cs typeface="Montserrat Semi" charset="0"/>
              </a:rPr>
              <a:t>2014</a:t>
            </a:r>
          </a:p>
        </p:txBody>
      </p:sp>
      <p:sp>
        <p:nvSpPr>
          <p:cNvPr id="16" name="Rectangle 15"/>
          <p:cNvSpPr/>
          <p:nvPr/>
        </p:nvSpPr>
        <p:spPr>
          <a:xfrm>
            <a:off x="444049" y="2268220"/>
            <a:ext cx="4146698" cy="369332"/>
          </a:xfrm>
          <a:prstGeom prst="rect">
            <a:avLst/>
          </a:prstGeom>
        </p:spPr>
        <p:txBody>
          <a:bodyPr wrap="square">
            <a:spAutoFit/>
          </a:bodyPr>
          <a:lstStyle/>
          <a:p>
            <a:pPr algn="r"/>
            <a:r>
              <a:rPr lang="en-IN" b="1" dirty="0" smtClean="0">
                <a:solidFill>
                  <a:prstClr val="black"/>
                </a:solidFill>
                <a:latin typeface="Montserrat ExtraLight" panose="00000300000000000000" pitchFamily="2" charset="0"/>
              </a:rPr>
              <a:t>1 million Teachers trained </a:t>
            </a:r>
            <a:endParaRPr lang="en-IN" b="1" dirty="0">
              <a:solidFill>
                <a:prstClr val="black"/>
              </a:solidFill>
              <a:latin typeface="Montserrat ExtraLight" panose="00000300000000000000" pitchFamily="2" charset="0"/>
            </a:endParaRPr>
          </a:p>
        </p:txBody>
      </p:sp>
      <p:sp>
        <p:nvSpPr>
          <p:cNvPr id="17" name="Rectangle 16"/>
          <p:cNvSpPr/>
          <p:nvPr/>
        </p:nvSpPr>
        <p:spPr>
          <a:xfrm>
            <a:off x="7606948" y="3168629"/>
            <a:ext cx="4146698" cy="584775"/>
          </a:xfrm>
          <a:prstGeom prst="rect">
            <a:avLst/>
          </a:prstGeom>
        </p:spPr>
        <p:txBody>
          <a:bodyPr wrap="square">
            <a:spAutoFit/>
          </a:bodyPr>
          <a:lstStyle/>
          <a:p>
            <a:r>
              <a:rPr lang="en-IN" sz="1600">
                <a:solidFill>
                  <a:prstClr val="black"/>
                </a:solidFill>
                <a:latin typeface="Montserrat ExtraLight" panose="00000300000000000000" pitchFamily="2" charset="0"/>
              </a:rPr>
              <a:t>Assessment for Learning: 100,000 Students Impacted   </a:t>
            </a:r>
            <a:endParaRPr lang="en-IN" sz="1600" dirty="0">
              <a:solidFill>
                <a:prstClr val="black"/>
              </a:solidFill>
              <a:latin typeface="Montserrat ExtraLight" panose="00000300000000000000" pitchFamily="2" charset="0"/>
            </a:endParaRPr>
          </a:p>
        </p:txBody>
      </p:sp>
      <p:sp>
        <p:nvSpPr>
          <p:cNvPr id="18" name="Rectangle 17"/>
          <p:cNvSpPr/>
          <p:nvPr/>
        </p:nvSpPr>
        <p:spPr>
          <a:xfrm>
            <a:off x="589445" y="3727726"/>
            <a:ext cx="4146698" cy="584775"/>
          </a:xfrm>
          <a:prstGeom prst="rect">
            <a:avLst/>
          </a:prstGeom>
        </p:spPr>
        <p:txBody>
          <a:bodyPr wrap="square">
            <a:spAutoFit/>
          </a:bodyPr>
          <a:lstStyle/>
          <a:p>
            <a:pPr algn="r"/>
            <a:r>
              <a:rPr lang="en-US" sz="1600" dirty="0" smtClean="0">
                <a:solidFill>
                  <a:prstClr val="black"/>
                </a:solidFill>
                <a:latin typeface="Montserrat ExtraLight" panose="00000300000000000000" pitchFamily="2" charset="0"/>
              </a:rPr>
              <a:t>Leveraging the power Web 2.0 to deliver quality in education  </a:t>
            </a:r>
            <a:endParaRPr lang="en-US" sz="1600" dirty="0">
              <a:solidFill>
                <a:prstClr val="black"/>
              </a:solidFill>
              <a:latin typeface="Montserrat ExtraLight" panose="00000300000000000000" pitchFamily="2" charset="0"/>
            </a:endParaRPr>
          </a:p>
        </p:txBody>
      </p:sp>
      <p:sp>
        <p:nvSpPr>
          <p:cNvPr id="19" name="Rectangle 18"/>
          <p:cNvSpPr/>
          <p:nvPr/>
        </p:nvSpPr>
        <p:spPr>
          <a:xfrm>
            <a:off x="7625448" y="4911006"/>
            <a:ext cx="4146698" cy="646331"/>
          </a:xfrm>
          <a:prstGeom prst="rect">
            <a:avLst/>
          </a:prstGeom>
        </p:spPr>
        <p:txBody>
          <a:bodyPr wrap="square">
            <a:spAutoFit/>
          </a:bodyPr>
          <a:lstStyle/>
          <a:p>
            <a:r>
              <a:rPr lang="en-US" b="1" dirty="0" smtClean="0">
                <a:solidFill>
                  <a:prstClr val="black"/>
                </a:solidFill>
                <a:latin typeface="Montserrat ExtraLight" panose="00000300000000000000" pitchFamily="2" charset="0"/>
              </a:rPr>
              <a:t>Skill Development initiative launched in partnership with NSDC  </a:t>
            </a:r>
            <a:endParaRPr lang="en-IN" b="1" dirty="0">
              <a:solidFill>
                <a:prstClr val="black"/>
              </a:solidFill>
              <a:latin typeface="Montserrat ExtraLight" panose="00000300000000000000" pitchFamily="2" charset="0"/>
            </a:endParaRPr>
          </a:p>
        </p:txBody>
      </p:sp>
      <p:sp>
        <p:nvSpPr>
          <p:cNvPr id="21" name="Text Placeholder 2"/>
          <p:cNvSpPr>
            <a:spLocks noGrp="1"/>
          </p:cNvSpPr>
          <p:nvPr>
            <p:ph type="body" idx="1"/>
          </p:nvPr>
        </p:nvSpPr>
        <p:spPr>
          <a:xfrm>
            <a:off x="589445" y="5170893"/>
            <a:ext cx="4001302" cy="382212"/>
          </a:xfrm>
        </p:spPr>
        <p:txBody>
          <a:bodyPr>
            <a:normAutofit/>
          </a:bodyPr>
          <a:lstStyle/>
          <a:p>
            <a:pPr algn="r"/>
            <a:r>
              <a:rPr lang="en-US" sz="1600" b="1" dirty="0" smtClean="0">
                <a:latin typeface="Montserrat Extra Bold" panose="00000900000000000000" pitchFamily="50" charset="0"/>
                <a:ea typeface="Montserrat Semi" charset="0"/>
                <a:cs typeface="Montserrat Semi" charset="0"/>
              </a:rPr>
              <a:t>2015</a:t>
            </a:r>
          </a:p>
        </p:txBody>
      </p:sp>
      <p:sp>
        <p:nvSpPr>
          <p:cNvPr id="22" name="Rectangle 21"/>
          <p:cNvSpPr/>
          <p:nvPr/>
        </p:nvSpPr>
        <p:spPr>
          <a:xfrm>
            <a:off x="142687" y="5480392"/>
            <a:ext cx="4593456" cy="830997"/>
          </a:xfrm>
          <a:prstGeom prst="rect">
            <a:avLst/>
          </a:prstGeom>
        </p:spPr>
        <p:txBody>
          <a:bodyPr wrap="square">
            <a:spAutoFit/>
          </a:bodyPr>
          <a:lstStyle/>
          <a:p>
            <a:pPr algn="r"/>
            <a:r>
              <a:rPr lang="en-US" sz="1600" dirty="0" smtClean="0">
                <a:solidFill>
                  <a:prstClr val="black"/>
                </a:solidFill>
                <a:latin typeface="Montserrat ExtraLight" panose="00000300000000000000" pitchFamily="2" charset="0"/>
              </a:rPr>
              <a:t>Addressing the Achievement Gap: Working with  15,000 children to develop grade level competencies </a:t>
            </a:r>
            <a:endParaRPr lang="en-IN" sz="1600" dirty="0">
              <a:solidFill>
                <a:prstClr val="black"/>
              </a:solidFill>
              <a:latin typeface="Montserrat ExtraLight" panose="00000300000000000000" pitchFamily="2" charset="0"/>
            </a:endParaRPr>
          </a:p>
        </p:txBody>
      </p:sp>
    </p:spTree>
    <p:extLst>
      <p:ext uri="{BB962C8B-B14F-4D97-AF65-F5344CB8AC3E}">
        <p14:creationId xmlns:p14="http://schemas.microsoft.com/office/powerpoint/2010/main" xmlns="" val="337007515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cstate="screen">
            <a:extLst>
              <a:ext uri="{28A0092B-C50C-407E-A947-70E740481C1C}">
                <a14:useLocalDpi xmlns:a14="http://schemas.microsoft.com/office/drawing/2010/main" xmlns=""/>
              </a:ext>
            </a:extLst>
          </a:blip>
          <a:srcRect t="24299" b="32614"/>
          <a:stretch/>
        </p:blipFill>
        <p:spPr>
          <a:xfrm>
            <a:off x="47794" y="0"/>
            <a:ext cx="12192000" cy="2954956"/>
          </a:xfrm>
          <a:prstGeom prst="rect">
            <a:avLst/>
          </a:prstGeom>
        </p:spPr>
      </p:pic>
      <p:sp>
        <p:nvSpPr>
          <p:cNvPr id="7" name="Text Placeholder 2"/>
          <p:cNvSpPr txBox="1">
            <a:spLocks/>
          </p:cNvSpPr>
          <p:nvPr/>
        </p:nvSpPr>
        <p:spPr>
          <a:xfrm>
            <a:off x="549211" y="453691"/>
            <a:ext cx="4001302" cy="38221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a:buNone/>
              <a:defRPr sz="1800" b="0" i="0" kern="1200">
                <a:solidFill>
                  <a:schemeClr val="tx1"/>
                </a:solidFill>
                <a:latin typeface="Montserrat Light" charset="0"/>
                <a:ea typeface="Montserrat Light" charset="0"/>
                <a:cs typeface="Montserrat Light" charset="0"/>
              </a:defRPr>
            </a:lvl1pPr>
            <a:lvl2pPr marL="457200" indent="0" algn="l" defTabSz="914400" rtl="0" eaLnBrk="1" latinLnBrk="0" hangingPunct="1">
              <a:lnSpc>
                <a:spcPct val="90000"/>
              </a:lnSpc>
              <a:spcBef>
                <a:spcPts val="500"/>
              </a:spcBef>
              <a:buFont typeface="Arial"/>
              <a:buNone/>
              <a:defRPr sz="2000" kern="1200">
                <a:solidFill>
                  <a:schemeClr val="tx1">
                    <a:tint val="75000"/>
                  </a:schemeClr>
                </a:solidFill>
                <a:latin typeface="Montserrat" charset="0"/>
                <a:ea typeface="Montserrat" charset="0"/>
                <a:cs typeface="Montserrat" charset="0"/>
              </a:defRPr>
            </a:lvl2pPr>
            <a:lvl3pPr marL="914400" indent="0" algn="l" defTabSz="914400" rtl="0" eaLnBrk="1" latinLnBrk="0" hangingPunct="1">
              <a:lnSpc>
                <a:spcPct val="90000"/>
              </a:lnSpc>
              <a:spcBef>
                <a:spcPts val="500"/>
              </a:spcBef>
              <a:buFont typeface="Arial"/>
              <a:buNone/>
              <a:defRPr sz="1800" kern="1200">
                <a:solidFill>
                  <a:schemeClr val="tx1">
                    <a:tint val="75000"/>
                  </a:schemeClr>
                </a:solidFill>
                <a:latin typeface="Montserrat" charset="0"/>
                <a:ea typeface="Montserrat" charset="0"/>
                <a:cs typeface="Montserrat" charset="0"/>
              </a:defRPr>
            </a:lvl3pPr>
            <a:lvl4pPr marL="1371600" indent="0" algn="l" defTabSz="914400" rtl="0" eaLnBrk="1" latinLnBrk="0" hangingPunct="1">
              <a:lnSpc>
                <a:spcPct val="90000"/>
              </a:lnSpc>
              <a:spcBef>
                <a:spcPts val="500"/>
              </a:spcBef>
              <a:buFont typeface="Arial"/>
              <a:buNone/>
              <a:defRPr sz="1600" kern="1200">
                <a:solidFill>
                  <a:schemeClr val="tx1">
                    <a:tint val="75000"/>
                  </a:schemeClr>
                </a:solidFill>
                <a:latin typeface="Montserrat" charset="0"/>
                <a:ea typeface="Montserrat" charset="0"/>
                <a:cs typeface="Montserrat" charset="0"/>
              </a:defRPr>
            </a:lvl4pPr>
            <a:lvl5pPr marL="1828800" indent="0" algn="l" defTabSz="914400" rtl="0" eaLnBrk="1" latinLnBrk="0" hangingPunct="1">
              <a:lnSpc>
                <a:spcPct val="90000"/>
              </a:lnSpc>
              <a:spcBef>
                <a:spcPts val="500"/>
              </a:spcBef>
              <a:buFont typeface="Arial"/>
              <a:buNone/>
              <a:defRPr sz="1600" kern="1200">
                <a:solidFill>
                  <a:schemeClr val="tx1">
                    <a:tint val="75000"/>
                  </a:schemeClr>
                </a:solidFill>
                <a:latin typeface="Montserrat" charset="0"/>
                <a:ea typeface="Montserrat" charset="0"/>
                <a:cs typeface="Montserrat" charset="0"/>
              </a:defRPr>
            </a:lvl5pPr>
            <a:lvl6pPr marL="22860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9pPr>
          </a:lstStyle>
          <a:p>
            <a:pPr algn="r"/>
            <a:r>
              <a:rPr lang="en-US" sz="1600" b="1" dirty="0" smtClean="0">
                <a:solidFill>
                  <a:prstClr val="black"/>
                </a:solidFill>
                <a:latin typeface="Montserrat Extra Bold" panose="00000900000000000000" pitchFamily="50" charset="0"/>
                <a:ea typeface="Montserrat Semi" charset="0"/>
                <a:cs typeface="Montserrat Semi" charset="0"/>
              </a:rPr>
              <a:t>2016</a:t>
            </a:r>
          </a:p>
        </p:txBody>
      </p:sp>
      <p:sp>
        <p:nvSpPr>
          <p:cNvPr id="8" name="Text Placeholder 2"/>
          <p:cNvSpPr txBox="1">
            <a:spLocks/>
          </p:cNvSpPr>
          <p:nvPr/>
        </p:nvSpPr>
        <p:spPr>
          <a:xfrm>
            <a:off x="7622410" y="1312302"/>
            <a:ext cx="4001302" cy="38221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a:buNone/>
              <a:defRPr sz="1800" b="0" i="0" kern="1200">
                <a:solidFill>
                  <a:schemeClr val="tx1"/>
                </a:solidFill>
                <a:latin typeface="Montserrat Light" charset="0"/>
                <a:ea typeface="Montserrat Light" charset="0"/>
                <a:cs typeface="Montserrat Light" charset="0"/>
              </a:defRPr>
            </a:lvl1pPr>
            <a:lvl2pPr marL="457200" indent="0" algn="l" defTabSz="914400" rtl="0" eaLnBrk="1" latinLnBrk="0" hangingPunct="1">
              <a:lnSpc>
                <a:spcPct val="90000"/>
              </a:lnSpc>
              <a:spcBef>
                <a:spcPts val="500"/>
              </a:spcBef>
              <a:buFont typeface="Arial"/>
              <a:buNone/>
              <a:defRPr sz="2000" kern="1200">
                <a:solidFill>
                  <a:schemeClr val="tx1">
                    <a:tint val="75000"/>
                  </a:schemeClr>
                </a:solidFill>
                <a:latin typeface="Montserrat" charset="0"/>
                <a:ea typeface="Montserrat" charset="0"/>
                <a:cs typeface="Montserrat" charset="0"/>
              </a:defRPr>
            </a:lvl2pPr>
            <a:lvl3pPr marL="914400" indent="0" algn="l" defTabSz="914400" rtl="0" eaLnBrk="1" latinLnBrk="0" hangingPunct="1">
              <a:lnSpc>
                <a:spcPct val="90000"/>
              </a:lnSpc>
              <a:spcBef>
                <a:spcPts val="500"/>
              </a:spcBef>
              <a:buFont typeface="Arial"/>
              <a:buNone/>
              <a:defRPr sz="1800" kern="1200">
                <a:solidFill>
                  <a:schemeClr val="tx1">
                    <a:tint val="75000"/>
                  </a:schemeClr>
                </a:solidFill>
                <a:latin typeface="Montserrat" charset="0"/>
                <a:ea typeface="Montserrat" charset="0"/>
                <a:cs typeface="Montserrat" charset="0"/>
              </a:defRPr>
            </a:lvl3pPr>
            <a:lvl4pPr marL="1371600" indent="0" algn="l" defTabSz="914400" rtl="0" eaLnBrk="1" latinLnBrk="0" hangingPunct="1">
              <a:lnSpc>
                <a:spcPct val="90000"/>
              </a:lnSpc>
              <a:spcBef>
                <a:spcPts val="500"/>
              </a:spcBef>
              <a:buFont typeface="Arial"/>
              <a:buNone/>
              <a:defRPr sz="1600" kern="1200">
                <a:solidFill>
                  <a:schemeClr val="tx1">
                    <a:tint val="75000"/>
                  </a:schemeClr>
                </a:solidFill>
                <a:latin typeface="Montserrat" charset="0"/>
                <a:ea typeface="Montserrat" charset="0"/>
                <a:cs typeface="Montserrat" charset="0"/>
              </a:defRPr>
            </a:lvl4pPr>
            <a:lvl5pPr marL="1828800" indent="0" algn="l" defTabSz="914400" rtl="0" eaLnBrk="1" latinLnBrk="0" hangingPunct="1">
              <a:lnSpc>
                <a:spcPct val="90000"/>
              </a:lnSpc>
              <a:spcBef>
                <a:spcPts val="500"/>
              </a:spcBef>
              <a:buFont typeface="Arial"/>
              <a:buNone/>
              <a:defRPr sz="1600" kern="1200">
                <a:solidFill>
                  <a:schemeClr val="tx1">
                    <a:tint val="75000"/>
                  </a:schemeClr>
                </a:solidFill>
                <a:latin typeface="Montserrat" charset="0"/>
                <a:ea typeface="Montserrat" charset="0"/>
                <a:cs typeface="Montserrat" charset="0"/>
              </a:defRPr>
            </a:lvl5pPr>
            <a:lvl6pPr marL="22860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9pPr>
          </a:lstStyle>
          <a:p>
            <a:r>
              <a:rPr lang="en-US" sz="1600" b="1" dirty="0" smtClean="0">
                <a:solidFill>
                  <a:prstClr val="black"/>
                </a:solidFill>
                <a:latin typeface="Montserrat Extra Bold" panose="00000900000000000000" pitchFamily="50" charset="0"/>
                <a:ea typeface="Montserrat Semi" charset="0"/>
                <a:cs typeface="Montserrat Semi" charset="0"/>
              </a:rPr>
              <a:t>2017</a:t>
            </a:r>
          </a:p>
        </p:txBody>
      </p:sp>
      <p:sp>
        <p:nvSpPr>
          <p:cNvPr id="9" name="Text Placeholder 2"/>
          <p:cNvSpPr txBox="1">
            <a:spLocks/>
          </p:cNvSpPr>
          <p:nvPr/>
        </p:nvSpPr>
        <p:spPr>
          <a:xfrm>
            <a:off x="7610477" y="2964121"/>
            <a:ext cx="4001302" cy="38221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a:buNone/>
              <a:defRPr sz="1800" b="0" i="0" kern="1200">
                <a:solidFill>
                  <a:schemeClr val="tx1"/>
                </a:solidFill>
                <a:latin typeface="Montserrat Light" charset="0"/>
                <a:ea typeface="Montserrat Light" charset="0"/>
                <a:cs typeface="Montserrat Light" charset="0"/>
              </a:defRPr>
            </a:lvl1pPr>
            <a:lvl2pPr marL="457200" indent="0" algn="l" defTabSz="914400" rtl="0" eaLnBrk="1" latinLnBrk="0" hangingPunct="1">
              <a:lnSpc>
                <a:spcPct val="90000"/>
              </a:lnSpc>
              <a:spcBef>
                <a:spcPts val="500"/>
              </a:spcBef>
              <a:buFont typeface="Arial"/>
              <a:buNone/>
              <a:defRPr sz="2000" kern="1200">
                <a:solidFill>
                  <a:schemeClr val="tx1">
                    <a:tint val="75000"/>
                  </a:schemeClr>
                </a:solidFill>
                <a:latin typeface="Montserrat" charset="0"/>
                <a:ea typeface="Montserrat" charset="0"/>
                <a:cs typeface="Montserrat" charset="0"/>
              </a:defRPr>
            </a:lvl2pPr>
            <a:lvl3pPr marL="914400" indent="0" algn="l" defTabSz="914400" rtl="0" eaLnBrk="1" latinLnBrk="0" hangingPunct="1">
              <a:lnSpc>
                <a:spcPct val="90000"/>
              </a:lnSpc>
              <a:spcBef>
                <a:spcPts val="500"/>
              </a:spcBef>
              <a:buFont typeface="Arial"/>
              <a:buNone/>
              <a:defRPr sz="1800" kern="1200">
                <a:solidFill>
                  <a:schemeClr val="tx1">
                    <a:tint val="75000"/>
                  </a:schemeClr>
                </a:solidFill>
                <a:latin typeface="Montserrat" charset="0"/>
                <a:ea typeface="Montserrat" charset="0"/>
                <a:cs typeface="Montserrat" charset="0"/>
              </a:defRPr>
            </a:lvl3pPr>
            <a:lvl4pPr marL="1371600" indent="0" algn="l" defTabSz="914400" rtl="0" eaLnBrk="1" latinLnBrk="0" hangingPunct="1">
              <a:lnSpc>
                <a:spcPct val="90000"/>
              </a:lnSpc>
              <a:spcBef>
                <a:spcPts val="500"/>
              </a:spcBef>
              <a:buFont typeface="Arial"/>
              <a:buNone/>
              <a:defRPr sz="1600" kern="1200">
                <a:solidFill>
                  <a:schemeClr val="tx1">
                    <a:tint val="75000"/>
                  </a:schemeClr>
                </a:solidFill>
                <a:latin typeface="Montserrat" charset="0"/>
                <a:ea typeface="Montserrat" charset="0"/>
                <a:cs typeface="Montserrat" charset="0"/>
              </a:defRPr>
            </a:lvl4pPr>
            <a:lvl5pPr marL="1828800" indent="0" algn="l" defTabSz="914400" rtl="0" eaLnBrk="1" latinLnBrk="0" hangingPunct="1">
              <a:lnSpc>
                <a:spcPct val="90000"/>
              </a:lnSpc>
              <a:spcBef>
                <a:spcPts val="500"/>
              </a:spcBef>
              <a:buFont typeface="Arial"/>
              <a:buNone/>
              <a:defRPr sz="1600" kern="1200">
                <a:solidFill>
                  <a:schemeClr val="tx1">
                    <a:tint val="75000"/>
                  </a:schemeClr>
                </a:solidFill>
                <a:latin typeface="Montserrat" charset="0"/>
                <a:ea typeface="Montserrat" charset="0"/>
                <a:cs typeface="Montserrat" charset="0"/>
              </a:defRPr>
            </a:lvl5pPr>
            <a:lvl6pPr marL="22860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9pPr>
          </a:lstStyle>
          <a:p>
            <a:endParaRPr lang="en-US" sz="1600" b="1" dirty="0" smtClean="0">
              <a:solidFill>
                <a:prstClr val="black"/>
              </a:solidFill>
              <a:latin typeface="Montserrat" charset="0"/>
              <a:ea typeface="Montserrat" charset="0"/>
              <a:cs typeface="Montserrat" charset="0"/>
            </a:endParaRPr>
          </a:p>
        </p:txBody>
      </p:sp>
      <p:sp>
        <p:nvSpPr>
          <p:cNvPr id="3" name="Rectangle 2"/>
          <p:cNvSpPr/>
          <p:nvPr/>
        </p:nvSpPr>
        <p:spPr>
          <a:xfrm>
            <a:off x="132347" y="852217"/>
            <a:ext cx="4726207" cy="830997"/>
          </a:xfrm>
          <a:prstGeom prst="rect">
            <a:avLst/>
          </a:prstGeom>
        </p:spPr>
        <p:txBody>
          <a:bodyPr wrap="square">
            <a:spAutoFit/>
          </a:bodyPr>
          <a:lstStyle/>
          <a:p>
            <a:pPr algn="r"/>
            <a:r>
              <a:rPr lang="en-US" sz="1600" dirty="0" smtClean="0">
                <a:solidFill>
                  <a:prstClr val="black"/>
                </a:solidFill>
                <a:latin typeface="Montserrat ExtraLight" panose="00000300000000000000" pitchFamily="2" charset="0"/>
              </a:rPr>
              <a:t>Cyber Safety and Security programs launched: promoting safety and fostering security solutions </a:t>
            </a:r>
            <a:endParaRPr lang="en-US" sz="1600" dirty="0">
              <a:solidFill>
                <a:prstClr val="black"/>
              </a:solidFill>
              <a:latin typeface="Montserrat ExtraLight" panose="00000300000000000000" pitchFamily="2" charset="0"/>
            </a:endParaRPr>
          </a:p>
        </p:txBody>
      </p:sp>
      <p:sp>
        <p:nvSpPr>
          <p:cNvPr id="10" name="Rectangle 9"/>
          <p:cNvSpPr/>
          <p:nvPr/>
        </p:nvSpPr>
        <p:spPr>
          <a:xfrm>
            <a:off x="7345783" y="1694514"/>
            <a:ext cx="3578891" cy="923330"/>
          </a:xfrm>
          <a:prstGeom prst="rect">
            <a:avLst/>
          </a:prstGeom>
        </p:spPr>
        <p:txBody>
          <a:bodyPr wrap="square">
            <a:spAutoFit/>
          </a:bodyPr>
          <a:lstStyle/>
          <a:p>
            <a:r>
              <a:rPr lang="en-IN" b="1" dirty="0">
                <a:solidFill>
                  <a:prstClr val="black"/>
                </a:solidFill>
                <a:latin typeface="Montserrat ExtraLight" panose="00000300000000000000" pitchFamily="2" charset="0"/>
              </a:rPr>
              <a:t>Launch of </a:t>
            </a:r>
            <a:r>
              <a:rPr lang="en-IN" b="1" dirty="0" smtClean="0">
                <a:solidFill>
                  <a:prstClr val="black"/>
                </a:solidFill>
                <a:latin typeface="Montserrat ExtraLight" panose="00000300000000000000" pitchFamily="2" charset="0"/>
              </a:rPr>
              <a:t>Mobile Innovation Station: Tinkering on the move</a:t>
            </a:r>
            <a:r>
              <a:rPr lang="mr-IN" b="1" dirty="0" smtClean="0">
                <a:solidFill>
                  <a:prstClr val="black"/>
                </a:solidFill>
                <a:latin typeface="Montserrat ExtraLight" panose="00000300000000000000" pitchFamily="2" charset="0"/>
              </a:rPr>
              <a:t>…</a:t>
            </a:r>
            <a:r>
              <a:rPr lang="en-US" b="1" dirty="0" smtClean="0">
                <a:solidFill>
                  <a:prstClr val="black"/>
                </a:solidFill>
                <a:latin typeface="Montserrat ExtraLight" panose="00000300000000000000" pitchFamily="2" charset="0"/>
              </a:rPr>
              <a:t> </a:t>
            </a:r>
            <a:r>
              <a:rPr lang="en-IN" b="1" dirty="0" smtClean="0">
                <a:solidFill>
                  <a:prstClr val="black"/>
                </a:solidFill>
                <a:latin typeface="Montserrat ExtraLight" panose="00000300000000000000" pitchFamily="2" charset="0"/>
              </a:rPr>
              <a:t> </a:t>
            </a:r>
            <a:endParaRPr lang="en-IN" b="1" dirty="0">
              <a:solidFill>
                <a:prstClr val="black"/>
              </a:solidFill>
              <a:latin typeface="Montserrat ExtraLight" panose="00000300000000000000" pitchFamily="2" charset="0"/>
            </a:endParaRPr>
          </a:p>
        </p:txBody>
      </p:sp>
    </p:spTree>
    <p:extLst>
      <p:ext uri="{BB962C8B-B14F-4D97-AF65-F5344CB8AC3E}">
        <p14:creationId xmlns:p14="http://schemas.microsoft.com/office/powerpoint/2010/main" xmlns="" val="110912924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extLst>
              <a:ext uri="{28A0092B-C50C-407E-A947-70E740481C1C}">
                <a14:useLocalDpi xmlns:a14="http://schemas.microsoft.com/office/drawing/2010/main" xmlns=""/>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104311" y="348414"/>
            <a:ext cx="10515600" cy="1325563"/>
          </a:xfrm>
        </p:spPr>
        <p:txBody>
          <a:bodyPr/>
          <a:lstStyle/>
          <a:p>
            <a:r>
              <a:rPr lang="en-US" dirty="0" smtClean="0">
                <a:latin typeface="Montserrat Extra Bold" panose="00000900000000000000" pitchFamily="50" charset="0"/>
              </a:rPr>
              <a:t>Rewards &amp; </a:t>
            </a:r>
            <a:r>
              <a:rPr lang="en-US" dirty="0">
                <a:latin typeface="Montserrat Extra Bold" panose="00000900000000000000" pitchFamily="50" charset="0"/>
              </a:rPr>
              <a:t>R</a:t>
            </a:r>
            <a:r>
              <a:rPr lang="en-US" dirty="0" smtClean="0">
                <a:latin typeface="Montserrat Extra Bold" panose="00000900000000000000" pitchFamily="50" charset="0"/>
              </a:rPr>
              <a:t>ecognition</a:t>
            </a:r>
            <a:endParaRPr lang="en-US" dirty="0">
              <a:latin typeface="Montserrat Extra Bold" panose="00000900000000000000" pitchFamily="50" charset="0"/>
            </a:endParaRPr>
          </a:p>
        </p:txBody>
      </p:sp>
      <p:sp>
        <p:nvSpPr>
          <p:cNvPr id="3" name="Text Placeholder 2"/>
          <p:cNvSpPr>
            <a:spLocks noGrp="1"/>
          </p:cNvSpPr>
          <p:nvPr>
            <p:ph type="body" idx="1"/>
          </p:nvPr>
        </p:nvSpPr>
        <p:spPr>
          <a:xfrm>
            <a:off x="838200" y="1673977"/>
            <a:ext cx="10515600" cy="4887244"/>
          </a:xfrm>
        </p:spPr>
        <p:txBody>
          <a:bodyPr>
            <a:normAutofit/>
          </a:bodyPr>
          <a:lstStyle/>
          <a:p>
            <a:pPr marL="285750" indent="-285750">
              <a:buFont typeface="Arial" panose="020B0604020202020204" pitchFamily="34" charset="0"/>
              <a:buChar char="•"/>
            </a:pPr>
            <a:r>
              <a:rPr lang="en-IN" sz="1600" dirty="0">
                <a:latin typeface="Montserrat ExtraLight" panose="00000300000000000000" pitchFamily="2" charset="0"/>
                <a:ea typeface="Century Gothic" charset="0"/>
                <a:cs typeface="Century Gothic" charset="0"/>
              </a:rPr>
              <a:t>Haryana State Award by Haryana Government for supporting quality education in 2014 </a:t>
            </a:r>
            <a:br>
              <a:rPr lang="en-IN" sz="1600" dirty="0">
                <a:latin typeface="Montserrat ExtraLight" panose="00000300000000000000" pitchFamily="2" charset="0"/>
                <a:ea typeface="Century Gothic" charset="0"/>
                <a:cs typeface="Century Gothic" charset="0"/>
              </a:rPr>
            </a:br>
            <a:endParaRPr lang="en-IN" sz="1600" dirty="0" smtClean="0">
              <a:latin typeface="Montserrat ExtraLight" panose="00000300000000000000" pitchFamily="2" charset="0"/>
              <a:ea typeface="Century Gothic" charset="0"/>
              <a:cs typeface="Century Gothic" charset="0"/>
            </a:endParaRPr>
          </a:p>
          <a:p>
            <a:pPr marL="285750" indent="-285750">
              <a:buFont typeface="Arial" panose="020B0604020202020204" pitchFamily="34" charset="0"/>
              <a:buChar char="•"/>
            </a:pPr>
            <a:r>
              <a:rPr lang="en-IN" sz="1600" dirty="0" smtClean="0">
                <a:latin typeface="Montserrat ExtraLight" panose="00000300000000000000" pitchFamily="2" charset="0"/>
                <a:ea typeface="Century Gothic" charset="0"/>
                <a:cs typeface="Century Gothic" charset="0"/>
              </a:rPr>
              <a:t>Ranked </a:t>
            </a:r>
            <a:r>
              <a:rPr lang="en-IN" sz="1600" dirty="0">
                <a:latin typeface="Montserrat ExtraLight" panose="00000300000000000000" pitchFamily="2" charset="0"/>
                <a:ea typeface="Century Gothic" charset="0"/>
                <a:cs typeface="Century Gothic" charset="0"/>
              </a:rPr>
              <a:t>one amongst top 10 NGOs in the country for promoting volunteerism </a:t>
            </a:r>
            <a:r>
              <a:rPr lang="en-IN" sz="1600" dirty="0" smtClean="0">
                <a:latin typeface="Montserrat ExtraLight" panose="00000300000000000000" pitchFamily="2" charset="0"/>
                <a:ea typeface="Century Gothic" charset="0"/>
                <a:cs typeface="Century Gothic" charset="0"/>
              </a:rPr>
              <a:t>and </a:t>
            </a:r>
            <a:r>
              <a:rPr lang="en-IN" sz="1600" dirty="0">
                <a:latin typeface="Montserrat ExtraLight" panose="00000300000000000000" pitchFamily="2" charset="0"/>
                <a:ea typeface="Century Gothic" charset="0"/>
                <a:cs typeface="Century Gothic" charset="0"/>
              </a:rPr>
              <a:t>volunteer engagement by iVolunteer in </a:t>
            </a:r>
            <a:r>
              <a:rPr lang="en-IN" sz="1600" dirty="0" smtClean="0">
                <a:latin typeface="Montserrat ExtraLight" panose="00000300000000000000" pitchFamily="2" charset="0"/>
                <a:ea typeface="Century Gothic" charset="0"/>
                <a:cs typeface="Century Gothic" charset="0"/>
              </a:rPr>
              <a:t>2015</a:t>
            </a:r>
            <a:br>
              <a:rPr lang="en-IN" sz="1600" dirty="0" smtClean="0">
                <a:latin typeface="Montserrat ExtraLight" panose="00000300000000000000" pitchFamily="2" charset="0"/>
                <a:ea typeface="Century Gothic" charset="0"/>
                <a:cs typeface="Century Gothic" charset="0"/>
              </a:rPr>
            </a:br>
            <a:endParaRPr lang="en-IN" sz="1600" dirty="0">
              <a:latin typeface="Montserrat ExtraLight" panose="00000300000000000000" pitchFamily="2" charset="0"/>
              <a:ea typeface="Century Gothic" charset="0"/>
              <a:cs typeface="Century Gothic" charset="0"/>
            </a:endParaRPr>
          </a:p>
          <a:p>
            <a:pPr marL="285750" indent="-285750">
              <a:buFont typeface="Arial" panose="020B0604020202020204" pitchFamily="34" charset="0"/>
              <a:buChar char="•"/>
            </a:pPr>
            <a:r>
              <a:rPr lang="en-IN" sz="1600" dirty="0">
                <a:latin typeface="Montserrat ExtraLight" panose="00000300000000000000" pitchFamily="2" charset="0"/>
                <a:ea typeface="Century Gothic" charset="0"/>
                <a:cs typeface="Century Gothic" charset="0"/>
              </a:rPr>
              <a:t>Outstanding Achievement in Online Safety by Family Online Safety </a:t>
            </a:r>
            <a:r>
              <a:rPr lang="en-IN" sz="1600" dirty="0" smtClean="0">
                <a:latin typeface="Montserrat ExtraLight" panose="00000300000000000000" pitchFamily="2" charset="0"/>
                <a:ea typeface="Century Gothic" charset="0"/>
                <a:cs typeface="Century Gothic" charset="0"/>
              </a:rPr>
              <a:t>Institute</a:t>
            </a:r>
            <a:br>
              <a:rPr lang="en-IN" sz="1600" dirty="0" smtClean="0">
                <a:latin typeface="Montserrat ExtraLight" panose="00000300000000000000" pitchFamily="2" charset="0"/>
                <a:ea typeface="Century Gothic" charset="0"/>
                <a:cs typeface="Century Gothic" charset="0"/>
              </a:rPr>
            </a:br>
            <a:endParaRPr lang="en-IN" sz="1600" dirty="0">
              <a:latin typeface="Montserrat ExtraLight" panose="00000300000000000000" pitchFamily="2" charset="0"/>
              <a:ea typeface="Century Gothic" charset="0"/>
              <a:cs typeface="Century Gothic" charset="0"/>
            </a:endParaRPr>
          </a:p>
          <a:p>
            <a:pPr marL="285750" indent="-285750">
              <a:buFont typeface="Arial" panose="020B0604020202020204" pitchFamily="34" charset="0"/>
              <a:buChar char="•"/>
            </a:pPr>
            <a:r>
              <a:rPr lang="en-IN" sz="1600" dirty="0">
                <a:latin typeface="Montserrat ExtraLight" panose="00000300000000000000" pitchFamily="2" charset="0"/>
                <a:ea typeface="Century Gothic" charset="0"/>
                <a:cs typeface="Century Gothic" charset="0"/>
              </a:rPr>
              <a:t>Great Place to Work (India's top 10 NGOs by Great Place to Work Institute) in </a:t>
            </a:r>
            <a:r>
              <a:rPr lang="en-IN" sz="1600" dirty="0" smtClean="0">
                <a:latin typeface="Montserrat ExtraLight" panose="00000300000000000000" pitchFamily="2" charset="0"/>
                <a:ea typeface="Century Gothic" charset="0"/>
                <a:cs typeface="Century Gothic" charset="0"/>
              </a:rPr>
              <a:t>2015</a:t>
            </a:r>
            <a:br>
              <a:rPr lang="en-IN" sz="1600" dirty="0" smtClean="0">
                <a:latin typeface="Montserrat ExtraLight" panose="00000300000000000000" pitchFamily="2" charset="0"/>
                <a:ea typeface="Century Gothic" charset="0"/>
                <a:cs typeface="Century Gothic" charset="0"/>
              </a:rPr>
            </a:br>
            <a:endParaRPr lang="en-IN" sz="1600" dirty="0">
              <a:latin typeface="Montserrat ExtraLight" panose="00000300000000000000" pitchFamily="2" charset="0"/>
              <a:ea typeface="Century Gothic" charset="0"/>
              <a:cs typeface="Century Gothic" charset="0"/>
            </a:endParaRPr>
          </a:p>
          <a:p>
            <a:pPr marL="285750" indent="-285750">
              <a:buFont typeface="Arial" panose="020B0604020202020204" pitchFamily="34" charset="0"/>
              <a:buChar char="•"/>
            </a:pPr>
            <a:r>
              <a:rPr lang="en-US" sz="1600" dirty="0">
                <a:latin typeface="Montserrat ExtraLight" panose="00000300000000000000" pitchFamily="2" charset="0"/>
              </a:rPr>
              <a:t>Featured in the top 32 NGOs (top 10 in Education Category) in the HCL Grant 2016-17 </a:t>
            </a:r>
            <a:r>
              <a:rPr lang="en-US" sz="1600" dirty="0" smtClean="0">
                <a:latin typeface="Montserrat ExtraLight" panose="00000300000000000000" pitchFamily="2" charset="0"/>
              </a:rPr>
              <a:t/>
            </a:r>
            <a:br>
              <a:rPr lang="en-US" sz="1600" dirty="0" smtClean="0">
                <a:latin typeface="Montserrat ExtraLight" panose="00000300000000000000" pitchFamily="2" charset="0"/>
              </a:rPr>
            </a:br>
            <a:endParaRPr lang="en-US" sz="1600" dirty="0" smtClean="0">
              <a:latin typeface="Montserrat ExtraLight" panose="00000300000000000000" pitchFamily="2" charset="0"/>
            </a:endParaRPr>
          </a:p>
          <a:p>
            <a:pPr marL="285750" indent="-285750">
              <a:buFont typeface="Arial" panose="020B0604020202020204" pitchFamily="34" charset="0"/>
              <a:buChar char="•"/>
            </a:pPr>
            <a:r>
              <a:rPr lang="en-US" sz="1600" dirty="0" smtClean="0">
                <a:latin typeface="Montserrat ExtraLight" panose="00000300000000000000" pitchFamily="2" charset="0"/>
                <a:ea typeface="Century Gothic" charset="0"/>
                <a:cs typeface="Century Gothic" charset="0"/>
              </a:rPr>
              <a:t>4</a:t>
            </a:r>
            <a:r>
              <a:rPr lang="en-US" sz="1600" baseline="30000" dirty="0" smtClean="0">
                <a:latin typeface="Montserrat ExtraLight" panose="00000300000000000000" pitchFamily="2" charset="0"/>
                <a:ea typeface="Century Gothic" charset="0"/>
                <a:cs typeface="Century Gothic" charset="0"/>
              </a:rPr>
              <a:t>th</a:t>
            </a:r>
            <a:r>
              <a:rPr lang="en-US" sz="1600" dirty="0" smtClean="0">
                <a:latin typeface="Montserrat ExtraLight" panose="00000300000000000000" pitchFamily="2" charset="0"/>
                <a:ea typeface="Century Gothic" charset="0"/>
                <a:cs typeface="Century Gothic" charset="0"/>
              </a:rPr>
              <a:t> CSR Impact Award for Employee Volunteering - 2017</a:t>
            </a:r>
            <a:endParaRPr lang="en-IN" sz="1600" dirty="0">
              <a:latin typeface="Montserrat ExtraLight" panose="00000300000000000000" pitchFamily="2" charset="0"/>
              <a:ea typeface="Century Gothic" charset="0"/>
              <a:cs typeface="Century Gothic" charset="0"/>
            </a:endParaRPr>
          </a:p>
        </p:txBody>
      </p:sp>
      <p:pic>
        <p:nvPicPr>
          <p:cNvPr id="5" name="Picture 4" descr="Screen Shot 2016-12-12 at 6.51.42 PM.png"/>
          <p:cNvPicPr>
            <a:picLocks noChangeAspect="1"/>
          </p:cNvPicPr>
          <p:nvPr/>
        </p:nvPicPr>
        <p:blipFill>
          <a:blip r:embed="rId3" cstate="email">
            <a:extLst>
              <a:ext uri="{28A0092B-C50C-407E-A947-70E740481C1C}">
                <a14:useLocalDpi xmlns:a14="http://schemas.microsoft.com/office/drawing/2010/main" xmlns=""/>
              </a:ext>
            </a:extLst>
          </a:blip>
          <a:stretch>
            <a:fillRect/>
          </a:stretch>
        </p:blipFill>
        <p:spPr>
          <a:xfrm>
            <a:off x="1926480" y="5764401"/>
            <a:ext cx="2097481" cy="717651"/>
          </a:xfrm>
          <a:prstGeom prst="rect">
            <a:avLst/>
          </a:prstGeom>
        </p:spPr>
      </p:pic>
      <p:pic>
        <p:nvPicPr>
          <p:cNvPr id="6" name="Picture 5" descr="Screen Shot 2016-12-12 at 6.53.40 PM.png"/>
          <p:cNvPicPr>
            <a:picLocks noChangeAspect="1"/>
          </p:cNvPicPr>
          <p:nvPr/>
        </p:nvPicPr>
        <p:blipFill>
          <a:blip r:embed="rId4" cstate="email">
            <a:extLst>
              <a:ext uri="{28A0092B-C50C-407E-A947-70E740481C1C}">
                <a14:useLocalDpi xmlns:a14="http://schemas.microsoft.com/office/drawing/2010/main" xmlns=""/>
              </a:ext>
            </a:extLst>
          </a:blip>
          <a:stretch>
            <a:fillRect/>
          </a:stretch>
        </p:blipFill>
        <p:spPr>
          <a:xfrm>
            <a:off x="4247694" y="5914036"/>
            <a:ext cx="1666951" cy="576718"/>
          </a:xfrm>
          <a:prstGeom prst="rect">
            <a:avLst/>
          </a:prstGeom>
        </p:spPr>
      </p:pic>
      <p:pic>
        <p:nvPicPr>
          <p:cNvPr id="7" name="Picture 6" descr="Screen Shot 2016-12-12 at 6.57.14 PM.png"/>
          <p:cNvPicPr>
            <a:picLocks noChangeAspect="1"/>
          </p:cNvPicPr>
          <p:nvPr/>
        </p:nvPicPr>
        <p:blipFill>
          <a:blip r:embed="rId5" cstate="email">
            <a:extLst>
              <a:ext uri="{28A0092B-C50C-407E-A947-70E740481C1C}">
                <a14:useLocalDpi xmlns:a14="http://schemas.microsoft.com/office/drawing/2010/main" xmlns=""/>
              </a:ext>
            </a:extLst>
          </a:blip>
          <a:stretch>
            <a:fillRect/>
          </a:stretch>
        </p:blipFill>
        <p:spPr>
          <a:xfrm>
            <a:off x="838200" y="5593078"/>
            <a:ext cx="913752" cy="968142"/>
          </a:xfrm>
          <a:prstGeom prst="rect">
            <a:avLst/>
          </a:prstGeom>
        </p:spPr>
      </p:pic>
      <p:pic>
        <p:nvPicPr>
          <p:cNvPr id="8" name="Picture 7" descr="Screen Shot 2016-12-12 at 6.49.15 PM.png"/>
          <p:cNvPicPr>
            <a:picLocks noChangeAspect="1"/>
          </p:cNvPicPr>
          <p:nvPr/>
        </p:nvPicPr>
        <p:blipFill>
          <a:blip r:embed="rId6" cstate="email">
            <a:extLst>
              <a:ext uri="{28A0092B-C50C-407E-A947-70E740481C1C}">
                <a14:useLocalDpi xmlns:a14="http://schemas.microsoft.com/office/drawing/2010/main" xmlns=""/>
              </a:ext>
            </a:extLst>
          </a:blip>
          <a:stretch>
            <a:fillRect/>
          </a:stretch>
        </p:blipFill>
        <p:spPr>
          <a:xfrm>
            <a:off x="6362111" y="5685235"/>
            <a:ext cx="856942" cy="875985"/>
          </a:xfrm>
          <a:prstGeom prst="rect">
            <a:avLst/>
          </a:prstGeom>
        </p:spPr>
      </p:pic>
      <p:pic>
        <p:nvPicPr>
          <p:cNvPr id="9" name="Picture 8"/>
          <p:cNvPicPr>
            <a:picLocks noChangeAspect="1"/>
          </p:cNvPicPr>
          <p:nvPr/>
        </p:nvPicPr>
        <p:blipFill>
          <a:blip r:embed="rId7" cstate="email">
            <a:clrChange>
              <a:clrFrom>
                <a:srgbClr val="FFFFFF"/>
              </a:clrFrom>
              <a:clrTo>
                <a:srgbClr val="FFFFFF">
                  <a:alpha val="0"/>
                </a:srgbClr>
              </a:clrTo>
            </a:clrChange>
            <a:extLst>
              <a:ext uri="{28A0092B-C50C-407E-A947-70E740481C1C}">
                <a14:useLocalDpi xmlns:a14="http://schemas.microsoft.com/office/drawing/2010/main" xmlns=""/>
              </a:ext>
            </a:extLst>
          </a:blip>
          <a:stretch>
            <a:fillRect/>
          </a:stretch>
        </p:blipFill>
        <p:spPr>
          <a:xfrm>
            <a:off x="7545840" y="5843570"/>
            <a:ext cx="1847459" cy="611168"/>
          </a:xfrm>
          <a:prstGeom prst="rect">
            <a:avLst/>
          </a:prstGeom>
          <a:ln w="38100">
            <a:noFill/>
          </a:ln>
        </p:spPr>
      </p:pic>
    </p:spTree>
    <p:extLst>
      <p:ext uri="{BB962C8B-B14F-4D97-AF65-F5344CB8AC3E}">
        <p14:creationId xmlns:p14="http://schemas.microsoft.com/office/powerpoint/2010/main" xmlns="" val="363191058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xmlns=""/>
              </a:ext>
            </a:extLst>
          </a:blip>
          <a:stretch>
            <a:fillRect/>
          </a:stretch>
        </p:blipFill>
        <p:spPr>
          <a:xfrm>
            <a:off x="0" y="0"/>
            <a:ext cx="12192000" cy="6742497"/>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xmlns=""/>
              </a:ext>
            </a:extLst>
          </a:blip>
          <a:stretch>
            <a:fillRect/>
          </a:stretch>
        </p:blipFill>
        <p:spPr>
          <a:xfrm>
            <a:off x="0" y="0"/>
            <a:ext cx="12192000" cy="6858000"/>
          </a:xfrm>
          <a:prstGeom prst="rect">
            <a:avLst/>
          </a:prstGeom>
        </p:spPr>
      </p:pic>
      <p:sp>
        <p:nvSpPr>
          <p:cNvPr id="2" name="Text Placeholder 1"/>
          <p:cNvSpPr>
            <a:spLocks noGrp="1"/>
          </p:cNvSpPr>
          <p:nvPr>
            <p:ph type="body" idx="1"/>
          </p:nvPr>
        </p:nvSpPr>
        <p:spPr>
          <a:xfrm>
            <a:off x="2022833" y="5123710"/>
            <a:ext cx="8653882" cy="1639193"/>
          </a:xfrm>
        </p:spPr>
        <p:txBody>
          <a:bodyPr>
            <a:noAutofit/>
          </a:bodyPr>
          <a:lstStyle/>
          <a:p>
            <a:pPr algn="ctr"/>
            <a:endParaRPr lang="en-IN" sz="1400" dirty="0" smtClean="0"/>
          </a:p>
          <a:p>
            <a:pPr algn="ctr"/>
            <a:r>
              <a:rPr lang="en-IN" sz="2800" dirty="0">
                <a:solidFill>
                  <a:schemeClr val="bg1"/>
                </a:solidFill>
                <a:latin typeface="Montserrat SemiBold"/>
              </a:rPr>
              <a:t>“Education is not </a:t>
            </a:r>
            <a:r>
              <a:rPr lang="en-IN" sz="2800" dirty="0" smtClean="0">
                <a:solidFill>
                  <a:schemeClr val="bg1"/>
                </a:solidFill>
                <a:latin typeface="Montserrat SemiBold"/>
              </a:rPr>
              <a:t> the </a:t>
            </a:r>
            <a:r>
              <a:rPr lang="en-IN" sz="2800" dirty="0">
                <a:solidFill>
                  <a:schemeClr val="bg1"/>
                </a:solidFill>
                <a:latin typeface="Montserrat SemiBold"/>
              </a:rPr>
              <a:t>learning of facts </a:t>
            </a:r>
            <a:r>
              <a:rPr lang="en-IN" sz="2800" dirty="0" smtClean="0">
                <a:solidFill>
                  <a:schemeClr val="bg1"/>
                </a:solidFill>
                <a:latin typeface="Montserrat SemiBold"/>
              </a:rPr>
              <a:t>but </a:t>
            </a:r>
            <a:r>
              <a:rPr lang="en-IN" sz="2800" dirty="0">
                <a:solidFill>
                  <a:schemeClr val="bg1"/>
                </a:solidFill>
                <a:latin typeface="Montserrat SemiBold"/>
              </a:rPr>
              <a:t>the training of </a:t>
            </a:r>
            <a:r>
              <a:rPr lang="en-IN" sz="2800" dirty="0" smtClean="0">
                <a:solidFill>
                  <a:schemeClr val="bg1"/>
                </a:solidFill>
                <a:latin typeface="Montserrat SemiBold"/>
              </a:rPr>
              <a:t>the </a:t>
            </a:r>
            <a:r>
              <a:rPr lang="en-IN" sz="2800" dirty="0">
                <a:solidFill>
                  <a:schemeClr val="bg1"/>
                </a:solidFill>
                <a:latin typeface="Montserrat SemiBold"/>
              </a:rPr>
              <a:t>mind to think </a:t>
            </a:r>
            <a:r>
              <a:rPr lang="en-IN" sz="2800" dirty="0" smtClean="0">
                <a:solidFill>
                  <a:schemeClr val="bg1"/>
                </a:solidFill>
                <a:latin typeface="Montserrat SemiBold"/>
              </a:rPr>
              <a:t>.”</a:t>
            </a:r>
            <a:endParaRPr lang="en-IN" sz="2800" dirty="0">
              <a:solidFill>
                <a:schemeClr val="bg1"/>
              </a:solidFill>
              <a:latin typeface="Montserrat SemiBold"/>
            </a:endParaRPr>
          </a:p>
          <a:p>
            <a:pPr algn="ctr"/>
            <a:r>
              <a:rPr lang="en-IN" dirty="0">
                <a:solidFill>
                  <a:schemeClr val="bg1"/>
                </a:solidFill>
                <a:latin typeface="Montserrat Light" panose="00000400000000000000" pitchFamily="50" charset="0"/>
              </a:rPr>
              <a:t>- Albert </a:t>
            </a:r>
            <a:r>
              <a:rPr lang="en-IN" dirty="0" smtClean="0">
                <a:solidFill>
                  <a:schemeClr val="bg1"/>
                </a:solidFill>
                <a:latin typeface="Montserrat Light" panose="00000400000000000000" pitchFamily="50" charset="0"/>
              </a:rPr>
              <a:t>Einstein</a:t>
            </a:r>
            <a:endParaRPr lang="en-IN" sz="1000" dirty="0">
              <a:solidFill>
                <a:schemeClr val="bg1"/>
              </a:solidFill>
              <a:latin typeface="Montserrat Light" panose="00000400000000000000" pitchFamily="50" charset="0"/>
            </a:endParaRPr>
          </a:p>
        </p:txBody>
      </p:sp>
    </p:spTree>
    <p:extLst>
      <p:ext uri="{BB962C8B-B14F-4D97-AF65-F5344CB8AC3E}">
        <p14:creationId xmlns:p14="http://schemas.microsoft.com/office/powerpoint/2010/main" xmlns="" val="317682530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xmlns=""/>
              </a:ext>
            </a:extLst>
          </a:blip>
          <a:stretch>
            <a:fillRect/>
          </a:stretch>
        </p:blipFill>
        <p:spPr>
          <a:xfrm>
            <a:off x="0" y="0"/>
            <a:ext cx="12191999" cy="6858000"/>
          </a:xfrm>
          <a:prstGeom prst="rect">
            <a:avLst/>
          </a:prstGeom>
        </p:spPr>
      </p:pic>
    </p:spTree>
    <p:extLst>
      <p:ext uri="{BB962C8B-B14F-4D97-AF65-F5344CB8AC3E}">
        <p14:creationId xmlns:p14="http://schemas.microsoft.com/office/powerpoint/2010/main" xmlns="" val="10291988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a:blip r:embed="rId3">
            <a:extLst>
              <a:ext uri="{28A0092B-C50C-407E-A947-70E740481C1C}">
                <a14:useLocalDpi xmlns:a14="http://schemas.microsoft.com/office/drawing/2010/main" xmlns=""/>
              </a:ext>
            </a:extLst>
          </a:blip>
          <a:stretch>
            <a:fillRect/>
          </a:stretch>
        </p:blipFill>
        <p:spPr>
          <a:xfrm>
            <a:off x="0" y="0"/>
            <a:ext cx="12192000" cy="6858000"/>
          </a:xfrm>
          <a:prstGeom prst="rect">
            <a:avLst/>
          </a:prstGeom>
        </p:spPr>
      </p:pic>
      <p:sp>
        <p:nvSpPr>
          <p:cNvPr id="6" name="Title 1"/>
          <p:cNvSpPr>
            <a:spLocks noGrp="1"/>
          </p:cNvSpPr>
          <p:nvPr>
            <p:ph type="title"/>
          </p:nvPr>
        </p:nvSpPr>
        <p:spPr>
          <a:xfrm>
            <a:off x="838200" y="174207"/>
            <a:ext cx="10515600" cy="1325563"/>
          </a:xfrm>
        </p:spPr>
        <p:txBody>
          <a:bodyPr/>
          <a:lstStyle/>
          <a:p>
            <a:r>
              <a:rPr lang="en-US" dirty="0" smtClean="0">
                <a:latin typeface="Montserrat Extra Bold" panose="00000900000000000000" pitchFamily="50" charset="0"/>
              </a:rPr>
              <a:t>Our Domains</a:t>
            </a:r>
            <a:endParaRPr lang="en-US" dirty="0">
              <a:latin typeface="Montserrat Extra Bold" panose="00000900000000000000" pitchFamily="50" charset="0"/>
            </a:endParaRPr>
          </a:p>
        </p:txBody>
      </p:sp>
      <p:pic>
        <p:nvPicPr>
          <p:cNvPr id="8" name="Picture 7"/>
          <p:cNvPicPr>
            <a:picLocks noChangeAspect="1"/>
          </p:cNvPicPr>
          <p:nvPr/>
        </p:nvPicPr>
        <p:blipFill>
          <a:blip r:embed="rId4"/>
          <a:stretch>
            <a:fillRect/>
          </a:stretch>
        </p:blipFill>
        <p:spPr>
          <a:xfrm>
            <a:off x="965159" y="1553425"/>
            <a:ext cx="982128" cy="982128"/>
          </a:xfrm>
          <a:prstGeom prst="rect">
            <a:avLst/>
          </a:prstGeom>
        </p:spPr>
      </p:pic>
      <p:pic>
        <p:nvPicPr>
          <p:cNvPr id="10" name="Picture 9"/>
          <p:cNvPicPr>
            <a:picLocks noChangeAspect="1"/>
          </p:cNvPicPr>
          <p:nvPr/>
        </p:nvPicPr>
        <p:blipFill>
          <a:blip r:embed="rId5"/>
          <a:stretch>
            <a:fillRect/>
          </a:stretch>
        </p:blipFill>
        <p:spPr>
          <a:xfrm>
            <a:off x="6488763" y="1642709"/>
            <a:ext cx="892844" cy="892844"/>
          </a:xfrm>
          <a:prstGeom prst="rect">
            <a:avLst/>
          </a:prstGeom>
        </p:spPr>
      </p:pic>
      <p:pic>
        <p:nvPicPr>
          <p:cNvPr id="12" name="Picture 11"/>
          <p:cNvPicPr>
            <a:picLocks noChangeAspect="1"/>
          </p:cNvPicPr>
          <p:nvPr/>
        </p:nvPicPr>
        <p:blipFill>
          <a:blip r:embed="rId6"/>
          <a:stretch>
            <a:fillRect/>
          </a:stretch>
        </p:blipFill>
        <p:spPr>
          <a:xfrm>
            <a:off x="6488763" y="4029481"/>
            <a:ext cx="982128" cy="982128"/>
          </a:xfrm>
          <a:prstGeom prst="rect">
            <a:avLst/>
          </a:prstGeom>
        </p:spPr>
      </p:pic>
      <p:sp>
        <p:nvSpPr>
          <p:cNvPr id="14" name="Rectangle 13"/>
          <p:cNvSpPr/>
          <p:nvPr/>
        </p:nvSpPr>
        <p:spPr>
          <a:xfrm>
            <a:off x="2337399" y="1637688"/>
            <a:ext cx="1542730" cy="707886"/>
          </a:xfrm>
          <a:prstGeom prst="rect">
            <a:avLst/>
          </a:prstGeom>
        </p:spPr>
        <p:txBody>
          <a:bodyPr wrap="none">
            <a:spAutoFit/>
          </a:bodyPr>
          <a:lstStyle/>
          <a:p>
            <a:r>
              <a:rPr lang="en-US" sz="2000" b="1" dirty="0" smtClean="0">
                <a:latin typeface="Montserrat Extra Bold" panose="00000900000000000000" pitchFamily="50" charset="0"/>
                <a:ea typeface="Montserrat SemiBold" charset="0"/>
                <a:cs typeface="Montserrat SemiBold" charset="0"/>
              </a:rPr>
              <a:t>Education</a:t>
            </a:r>
          </a:p>
          <a:p>
            <a:r>
              <a:rPr lang="en-US" sz="2000" b="1" dirty="0" smtClean="0">
                <a:latin typeface="Montserrat Extra Bold" panose="00000900000000000000" pitchFamily="50" charset="0"/>
                <a:ea typeface="Montserrat SemiBold" charset="0"/>
                <a:cs typeface="Montserrat SemiBold" charset="0"/>
              </a:rPr>
              <a:t>Solutions</a:t>
            </a:r>
            <a:endParaRPr lang="en-US" sz="2000" b="1" dirty="0">
              <a:latin typeface="Montserrat Extra Bold" panose="00000900000000000000" pitchFamily="50" charset="0"/>
              <a:ea typeface="Montserrat SemiBold" charset="0"/>
              <a:cs typeface="Montserrat SemiBold" charset="0"/>
            </a:endParaRPr>
          </a:p>
        </p:txBody>
      </p:sp>
      <p:sp>
        <p:nvSpPr>
          <p:cNvPr id="15" name="Rectangle 14"/>
          <p:cNvSpPr/>
          <p:nvPr/>
        </p:nvSpPr>
        <p:spPr>
          <a:xfrm>
            <a:off x="7722270" y="1642710"/>
            <a:ext cx="2549096" cy="707886"/>
          </a:xfrm>
          <a:prstGeom prst="rect">
            <a:avLst/>
          </a:prstGeom>
        </p:spPr>
        <p:txBody>
          <a:bodyPr wrap="none">
            <a:spAutoFit/>
          </a:bodyPr>
          <a:lstStyle/>
          <a:p>
            <a:r>
              <a:rPr lang="en-US" sz="2000" b="1" dirty="0" smtClean="0">
                <a:latin typeface="Montserrat Extra Bold" panose="00000900000000000000" pitchFamily="50" charset="0"/>
                <a:ea typeface="Montserrat SemiBold" charset="0"/>
                <a:cs typeface="Montserrat SemiBold" charset="0"/>
              </a:rPr>
              <a:t>Skill Building &amp;</a:t>
            </a:r>
            <a:br>
              <a:rPr lang="en-US" sz="2000" b="1" dirty="0" smtClean="0">
                <a:latin typeface="Montserrat Extra Bold" panose="00000900000000000000" pitchFamily="50" charset="0"/>
                <a:ea typeface="Montserrat SemiBold" charset="0"/>
                <a:cs typeface="Montserrat SemiBold" charset="0"/>
              </a:rPr>
            </a:br>
            <a:r>
              <a:rPr lang="en-US" sz="2000" b="1" dirty="0" smtClean="0">
                <a:latin typeface="Montserrat Extra Bold" panose="00000900000000000000" pitchFamily="50" charset="0"/>
                <a:ea typeface="Montserrat SemiBold" charset="0"/>
                <a:cs typeface="Montserrat SemiBold" charset="0"/>
              </a:rPr>
              <a:t>Entrepreneurship</a:t>
            </a:r>
            <a:endParaRPr lang="en-US" sz="2000" b="1" dirty="0">
              <a:latin typeface="Montserrat Extra Bold" panose="00000900000000000000" pitchFamily="50" charset="0"/>
              <a:ea typeface="Montserrat SemiBold" charset="0"/>
              <a:cs typeface="Montserrat SemiBold" charset="0"/>
            </a:endParaRPr>
          </a:p>
        </p:txBody>
      </p:sp>
      <p:sp>
        <p:nvSpPr>
          <p:cNvPr id="17" name="Rectangle 16"/>
          <p:cNvSpPr/>
          <p:nvPr/>
        </p:nvSpPr>
        <p:spPr>
          <a:xfrm>
            <a:off x="7722270" y="4053293"/>
            <a:ext cx="2071786" cy="707886"/>
          </a:xfrm>
          <a:prstGeom prst="rect">
            <a:avLst/>
          </a:prstGeom>
        </p:spPr>
        <p:txBody>
          <a:bodyPr wrap="none">
            <a:spAutoFit/>
          </a:bodyPr>
          <a:lstStyle/>
          <a:p>
            <a:r>
              <a:rPr lang="en-US" sz="2000" b="1" dirty="0" smtClean="0">
                <a:latin typeface="Montserrat Extra Bold" panose="00000900000000000000" pitchFamily="50" charset="0"/>
                <a:ea typeface="Montserrat SemiBold" charset="0"/>
                <a:cs typeface="Montserrat SemiBold" charset="0"/>
              </a:rPr>
              <a:t>Consultancy &amp;</a:t>
            </a:r>
          </a:p>
          <a:p>
            <a:r>
              <a:rPr lang="en-US" sz="2000" b="1" dirty="0" smtClean="0">
                <a:latin typeface="Montserrat Extra Bold" panose="00000900000000000000" pitchFamily="50" charset="0"/>
                <a:ea typeface="Montserrat SemiBold" charset="0"/>
                <a:cs typeface="Montserrat SemiBold" charset="0"/>
              </a:rPr>
              <a:t>Advisory</a:t>
            </a:r>
            <a:endParaRPr lang="en-US" sz="2000" b="1" dirty="0">
              <a:latin typeface="Montserrat Extra Bold" panose="00000900000000000000" pitchFamily="50" charset="0"/>
              <a:ea typeface="Montserrat SemiBold" charset="0"/>
              <a:cs typeface="Montserrat SemiBold" charset="0"/>
            </a:endParaRPr>
          </a:p>
        </p:txBody>
      </p:sp>
      <p:sp>
        <p:nvSpPr>
          <p:cNvPr id="19" name="Rectangle 18"/>
          <p:cNvSpPr/>
          <p:nvPr/>
        </p:nvSpPr>
        <p:spPr>
          <a:xfrm>
            <a:off x="928595" y="2728998"/>
            <a:ext cx="5446953" cy="523220"/>
          </a:xfrm>
          <a:prstGeom prst="rect">
            <a:avLst/>
          </a:prstGeom>
        </p:spPr>
        <p:txBody>
          <a:bodyPr wrap="square">
            <a:spAutoFit/>
          </a:bodyPr>
          <a:lstStyle/>
          <a:p>
            <a:r>
              <a:rPr lang="en-US" sz="1400" dirty="0">
                <a:latin typeface="Montserrat ExtraLight" panose="00000300000000000000" pitchFamily="2" charset="0"/>
              </a:rPr>
              <a:t>We provide customized solutions to bridge the learning divide and empower students to achieve their potential</a:t>
            </a:r>
            <a:r>
              <a:rPr lang="en-US" sz="1400" dirty="0" smtClean="0">
                <a:latin typeface="Montserrat ExtraLight" panose="00000300000000000000" pitchFamily="2" charset="0"/>
              </a:rPr>
              <a:t>.</a:t>
            </a:r>
            <a:endParaRPr lang="en-US" sz="1400" dirty="0">
              <a:latin typeface="Montserrat ExtraLight" panose="00000300000000000000" pitchFamily="2" charset="0"/>
            </a:endParaRPr>
          </a:p>
        </p:txBody>
      </p:sp>
      <p:sp>
        <p:nvSpPr>
          <p:cNvPr id="20" name="Rectangle 19"/>
          <p:cNvSpPr/>
          <p:nvPr/>
        </p:nvSpPr>
        <p:spPr>
          <a:xfrm>
            <a:off x="6375549" y="5327001"/>
            <a:ext cx="5446953" cy="954107"/>
          </a:xfrm>
          <a:prstGeom prst="rect">
            <a:avLst/>
          </a:prstGeom>
        </p:spPr>
        <p:txBody>
          <a:bodyPr wrap="square">
            <a:spAutoFit/>
          </a:bodyPr>
          <a:lstStyle/>
          <a:p>
            <a:r>
              <a:rPr lang="en-US" sz="1400" dirty="0">
                <a:latin typeface="Montserrat ExtraLight" panose="00000300000000000000" pitchFamily="2" charset="0"/>
              </a:rPr>
              <a:t>We are the trusted advisor on education strategy development, enabling systemic changes, and advocacy for reforms in practices and policies.</a:t>
            </a:r>
          </a:p>
          <a:p>
            <a:endParaRPr lang="en-US" sz="1400" dirty="0">
              <a:latin typeface="Montserrat ExtraLight" panose="00000300000000000000" pitchFamily="2" charset="0"/>
              <a:ea typeface="Montserrat Light" charset="0"/>
              <a:cs typeface="Montserrat Light" charset="0"/>
            </a:endParaRPr>
          </a:p>
        </p:txBody>
      </p:sp>
      <p:sp>
        <p:nvSpPr>
          <p:cNvPr id="21" name="Rectangle 20"/>
          <p:cNvSpPr/>
          <p:nvPr/>
        </p:nvSpPr>
        <p:spPr>
          <a:xfrm>
            <a:off x="6390182" y="2593485"/>
            <a:ext cx="5446953" cy="954107"/>
          </a:xfrm>
          <a:prstGeom prst="rect">
            <a:avLst/>
          </a:prstGeom>
        </p:spPr>
        <p:txBody>
          <a:bodyPr wrap="square">
            <a:spAutoFit/>
          </a:bodyPr>
          <a:lstStyle/>
          <a:p>
            <a:r>
              <a:rPr lang="en-US" sz="1400" dirty="0" smtClean="0">
                <a:latin typeface="Montserrat ExtraLight" panose="00000300000000000000" pitchFamily="2" charset="0"/>
                <a:ea typeface="Montserrat Light" charset="0"/>
                <a:cs typeface="Montserrat Light" charset="0"/>
              </a:rPr>
              <a:t>W</a:t>
            </a:r>
            <a:r>
              <a:rPr lang="en-US" sz="1400" dirty="0">
                <a:latin typeface="Montserrat ExtraLight" panose="00000300000000000000" pitchFamily="2" charset="0"/>
              </a:rPr>
              <a:t>e are devoted to equipping youth with skills for self-reliance and productive participation in society. We also provide need-aligned professional development for educators - empowering to transform learning</a:t>
            </a:r>
            <a:endParaRPr lang="en-US" sz="1400" dirty="0">
              <a:latin typeface="Montserrat ExtraLight" panose="00000300000000000000" pitchFamily="2" charset="0"/>
              <a:ea typeface="Montserrat Light" charset="0"/>
              <a:cs typeface="Montserrat Light" charset="0"/>
            </a:endParaRPr>
          </a:p>
        </p:txBody>
      </p:sp>
      <p:pic>
        <p:nvPicPr>
          <p:cNvPr id="22" name="Picture 21"/>
          <p:cNvPicPr>
            <a:picLocks noChangeAspect="1"/>
          </p:cNvPicPr>
          <p:nvPr/>
        </p:nvPicPr>
        <p:blipFill>
          <a:blip r:embed="rId7"/>
          <a:stretch>
            <a:fillRect/>
          </a:stretch>
        </p:blipFill>
        <p:spPr>
          <a:xfrm>
            <a:off x="965159" y="4044537"/>
            <a:ext cx="982128" cy="982128"/>
          </a:xfrm>
          <a:prstGeom prst="rect">
            <a:avLst/>
          </a:prstGeom>
        </p:spPr>
      </p:pic>
      <p:sp>
        <p:nvSpPr>
          <p:cNvPr id="23" name="Rectangle 22"/>
          <p:cNvSpPr/>
          <p:nvPr/>
        </p:nvSpPr>
        <p:spPr>
          <a:xfrm>
            <a:off x="2337399" y="4085332"/>
            <a:ext cx="1951303" cy="707886"/>
          </a:xfrm>
          <a:prstGeom prst="rect">
            <a:avLst/>
          </a:prstGeom>
        </p:spPr>
        <p:txBody>
          <a:bodyPr wrap="none">
            <a:spAutoFit/>
          </a:bodyPr>
          <a:lstStyle/>
          <a:p>
            <a:r>
              <a:rPr lang="en-US" sz="2000" b="1" dirty="0" smtClean="0">
                <a:latin typeface="Montserrat Extra Bold" panose="00000900000000000000" pitchFamily="50" charset="0"/>
                <a:ea typeface="Montserrat SemiBold" charset="0"/>
                <a:cs typeface="Montserrat SemiBold" charset="0"/>
              </a:rPr>
              <a:t>Technology &amp;</a:t>
            </a:r>
            <a:br>
              <a:rPr lang="en-US" sz="2000" b="1" dirty="0" smtClean="0">
                <a:latin typeface="Montserrat Extra Bold" panose="00000900000000000000" pitchFamily="50" charset="0"/>
                <a:ea typeface="Montserrat SemiBold" charset="0"/>
                <a:cs typeface="Montserrat SemiBold" charset="0"/>
              </a:rPr>
            </a:br>
            <a:r>
              <a:rPr lang="en-US" sz="2000" b="1" dirty="0" smtClean="0">
                <a:latin typeface="Montserrat Extra Bold" panose="00000900000000000000" pitchFamily="50" charset="0"/>
                <a:ea typeface="Montserrat SemiBold" charset="0"/>
                <a:cs typeface="Montserrat SemiBold" charset="0"/>
              </a:rPr>
              <a:t>Innovation</a:t>
            </a:r>
            <a:endParaRPr lang="en-US" sz="2000" b="1" dirty="0">
              <a:latin typeface="Montserrat Extra Bold" panose="00000900000000000000" pitchFamily="50" charset="0"/>
              <a:ea typeface="Montserrat SemiBold" charset="0"/>
              <a:cs typeface="Montserrat SemiBold" charset="0"/>
            </a:endParaRPr>
          </a:p>
        </p:txBody>
      </p:sp>
      <p:sp>
        <p:nvSpPr>
          <p:cNvPr id="24" name="Rectangle 23"/>
          <p:cNvSpPr/>
          <p:nvPr/>
        </p:nvSpPr>
        <p:spPr>
          <a:xfrm>
            <a:off x="928596" y="5331225"/>
            <a:ext cx="5446953" cy="954107"/>
          </a:xfrm>
          <a:prstGeom prst="rect">
            <a:avLst/>
          </a:prstGeom>
        </p:spPr>
        <p:txBody>
          <a:bodyPr wrap="square">
            <a:spAutoFit/>
          </a:bodyPr>
          <a:lstStyle/>
          <a:p>
            <a:r>
              <a:rPr lang="en-US" sz="1400" dirty="0">
                <a:latin typeface="Montserrat ExtraLight" panose="00000300000000000000" pitchFamily="2" charset="0"/>
              </a:rPr>
              <a:t>We leverage technology to accelerate and deepen learning and foster collaboration. We stimulate change and create sustainable large solutions through innovation.</a:t>
            </a:r>
          </a:p>
          <a:p>
            <a:endParaRPr lang="en-US" sz="1400" dirty="0">
              <a:latin typeface="Montserrat ExtraLight" panose="00000300000000000000" pitchFamily="2" charset="0"/>
              <a:ea typeface="Montserrat Light" charset="0"/>
              <a:cs typeface="Montserrat Light" charset="0"/>
            </a:endParaRPr>
          </a:p>
        </p:txBody>
      </p:sp>
    </p:spTree>
    <p:extLst>
      <p:ext uri="{BB962C8B-B14F-4D97-AF65-F5344CB8AC3E}">
        <p14:creationId xmlns:p14="http://schemas.microsoft.com/office/powerpoint/2010/main" xmlns="" val="258360743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3" cstate="screen">
            <a:extLst>
              <a:ext uri="{28A0092B-C50C-407E-A947-70E740481C1C}">
                <a14:useLocalDpi xmlns:a14="http://schemas.microsoft.com/office/drawing/2010/main" xmlns=""/>
              </a:ext>
            </a:extLst>
          </a:blip>
          <a:srcRect t="-107" r="-120"/>
          <a:stretch/>
        </p:blipFill>
        <p:spPr>
          <a:xfrm>
            <a:off x="1" y="0"/>
            <a:ext cx="12192000" cy="6898234"/>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xmlns=""/>
              </a:ext>
            </a:extLst>
          </a:blip>
          <a:stretch>
            <a:fillRect/>
          </a:stretch>
        </p:blipFill>
        <p:spPr>
          <a:xfrm>
            <a:off x="0" y="0"/>
            <a:ext cx="12192000" cy="6858000"/>
          </a:xfrm>
          <a:prstGeom prst="rect">
            <a:avLst/>
          </a:prstGeom>
        </p:spPr>
      </p:pic>
      <p:sp>
        <p:nvSpPr>
          <p:cNvPr id="9" name="Title 1"/>
          <p:cNvSpPr>
            <a:spLocks noGrp="1"/>
          </p:cNvSpPr>
          <p:nvPr>
            <p:ph type="title"/>
          </p:nvPr>
        </p:nvSpPr>
        <p:spPr>
          <a:xfrm>
            <a:off x="2121205" y="2047846"/>
            <a:ext cx="3608155" cy="2762308"/>
          </a:xfrm>
        </p:spPr>
        <p:txBody>
          <a:bodyPr>
            <a:normAutofit/>
          </a:bodyPr>
          <a:lstStyle/>
          <a:p>
            <a:r>
              <a:rPr lang="en-US" sz="3600" dirty="0" smtClean="0">
                <a:latin typeface="Montserrat Extra Bold" panose="00000900000000000000" pitchFamily="50" charset="0"/>
              </a:rPr>
              <a:t>Education </a:t>
            </a:r>
            <a:br>
              <a:rPr lang="en-US" sz="3600" dirty="0" smtClean="0">
                <a:latin typeface="Montserrat Extra Bold" panose="00000900000000000000" pitchFamily="50" charset="0"/>
              </a:rPr>
            </a:br>
            <a:r>
              <a:rPr lang="en-US" sz="3600" dirty="0" smtClean="0">
                <a:latin typeface="Montserrat Extra Bold" panose="00000900000000000000" pitchFamily="50" charset="0"/>
              </a:rPr>
              <a:t>Solutions</a:t>
            </a:r>
            <a:endParaRPr lang="en-US" sz="3600" dirty="0">
              <a:latin typeface="Montserrat Extra Bold" panose="00000900000000000000" pitchFamily="50" charset="0"/>
            </a:endParaRPr>
          </a:p>
        </p:txBody>
      </p:sp>
    </p:spTree>
    <p:extLst>
      <p:ext uri="{BB962C8B-B14F-4D97-AF65-F5344CB8AC3E}">
        <p14:creationId xmlns:p14="http://schemas.microsoft.com/office/powerpoint/2010/main" xmlns="" val="4049420197"/>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screen">
            <a:extLst>
              <a:ext uri="{28A0092B-C50C-407E-A947-70E740481C1C}">
                <a14:useLocalDpi xmlns:a14="http://schemas.microsoft.com/office/drawing/2010/main" xmlns=""/>
              </a:ext>
            </a:extLst>
          </a:blip>
          <a:srcRect/>
          <a:stretch/>
        </p:blipFill>
        <p:spPr>
          <a:xfrm>
            <a:off x="7249363" y="0"/>
            <a:ext cx="4964582" cy="685800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xmlns=""/>
              </a:ext>
            </a:extLst>
          </a:blip>
          <a:stretch>
            <a:fillRect/>
          </a:stretch>
        </p:blipFill>
        <p:spPr>
          <a:xfrm>
            <a:off x="0" y="0"/>
            <a:ext cx="12192000" cy="6858000"/>
          </a:xfrm>
          <a:prstGeom prst="rect">
            <a:avLst/>
          </a:prstGeom>
        </p:spPr>
      </p:pic>
      <p:sp>
        <p:nvSpPr>
          <p:cNvPr id="10" name="Text Placeholder 2"/>
          <p:cNvSpPr>
            <a:spLocks noGrp="1"/>
          </p:cNvSpPr>
          <p:nvPr>
            <p:ph type="body" idx="1"/>
          </p:nvPr>
        </p:nvSpPr>
        <p:spPr>
          <a:xfrm>
            <a:off x="454384" y="1156076"/>
            <a:ext cx="6419382" cy="4545848"/>
          </a:xfrm>
        </p:spPr>
        <p:txBody>
          <a:bodyPr>
            <a:normAutofit/>
          </a:bodyPr>
          <a:lstStyle/>
          <a:p>
            <a:pPr marL="285750" indent="-285750">
              <a:buFont typeface="Arial" panose="020B0604020202020204" pitchFamily="34" charset="0"/>
              <a:buChar char="•"/>
            </a:pPr>
            <a:r>
              <a:rPr lang="en-US" sz="1600" b="1" dirty="0" smtClean="0">
                <a:latin typeface="Montserrat ExtraLight" panose="00000300000000000000" pitchFamily="2" charset="0"/>
              </a:rPr>
              <a:t>Whole </a:t>
            </a:r>
            <a:r>
              <a:rPr lang="en-US" sz="1600" b="1" dirty="0">
                <a:latin typeface="Montserrat ExtraLight" panose="00000300000000000000" pitchFamily="2" charset="0"/>
              </a:rPr>
              <a:t>School </a:t>
            </a:r>
            <a:r>
              <a:rPr lang="en-US" sz="1600" b="1" dirty="0" smtClean="0">
                <a:latin typeface="Montserrat ExtraLight" panose="00000300000000000000" pitchFamily="2" charset="0"/>
              </a:rPr>
              <a:t>Transformation</a:t>
            </a:r>
            <a:br>
              <a:rPr lang="en-US" sz="1600" b="1" dirty="0" smtClean="0">
                <a:latin typeface="Montserrat ExtraLight" panose="00000300000000000000" pitchFamily="2" charset="0"/>
              </a:rPr>
            </a:br>
            <a:endParaRPr lang="en-US" sz="1600" b="1" dirty="0">
              <a:latin typeface="Montserrat ExtraLight" panose="00000300000000000000" pitchFamily="2" charset="0"/>
            </a:endParaRPr>
          </a:p>
          <a:p>
            <a:pPr marL="285750" indent="-285750">
              <a:buFont typeface="Arial" panose="020B0604020202020204" pitchFamily="34" charset="0"/>
              <a:buChar char="•"/>
            </a:pPr>
            <a:r>
              <a:rPr lang="en-US" sz="1600" b="1" dirty="0">
                <a:latin typeface="Montserrat ExtraLight" panose="00000300000000000000" pitchFamily="2" charset="0"/>
              </a:rPr>
              <a:t>Learning Enhancement </a:t>
            </a:r>
            <a:r>
              <a:rPr lang="en-US" sz="1600" b="1" dirty="0" smtClean="0">
                <a:latin typeface="Montserrat ExtraLight" panose="00000300000000000000" pitchFamily="2" charset="0"/>
              </a:rPr>
              <a:t>Programs for Students </a:t>
            </a:r>
            <a:br>
              <a:rPr lang="en-US" sz="1600" b="1" dirty="0" smtClean="0">
                <a:latin typeface="Montserrat ExtraLight" panose="00000300000000000000" pitchFamily="2" charset="0"/>
              </a:rPr>
            </a:br>
            <a:endParaRPr lang="en-US" sz="1600" b="1" dirty="0">
              <a:latin typeface="Montserrat ExtraLight" panose="00000300000000000000" pitchFamily="2" charset="0"/>
            </a:endParaRPr>
          </a:p>
          <a:p>
            <a:pPr marL="285750" indent="-285750">
              <a:buFont typeface="Arial" panose="020B0604020202020204" pitchFamily="34" charset="0"/>
              <a:buChar char="•"/>
            </a:pPr>
            <a:r>
              <a:rPr lang="en-US" sz="1600" b="1" dirty="0" smtClean="0">
                <a:latin typeface="Montserrat ExtraLight" panose="00000300000000000000" pitchFamily="2" charset="0"/>
              </a:rPr>
              <a:t>Subject </a:t>
            </a:r>
            <a:r>
              <a:rPr lang="en-US" sz="1600" b="1" dirty="0">
                <a:latin typeface="Montserrat ExtraLight" panose="00000300000000000000" pitchFamily="2" charset="0"/>
              </a:rPr>
              <a:t>Enhancement P</a:t>
            </a:r>
            <a:r>
              <a:rPr lang="en-US" sz="1600" b="1" dirty="0" smtClean="0">
                <a:latin typeface="Montserrat ExtraLight" panose="00000300000000000000" pitchFamily="2" charset="0"/>
              </a:rPr>
              <a:t>rograms </a:t>
            </a:r>
            <a:br>
              <a:rPr lang="en-US" sz="1600" b="1" dirty="0" smtClean="0">
                <a:latin typeface="Montserrat ExtraLight" panose="00000300000000000000" pitchFamily="2" charset="0"/>
              </a:rPr>
            </a:br>
            <a:endParaRPr lang="en-US" sz="1600" b="1" dirty="0" smtClean="0">
              <a:latin typeface="Montserrat ExtraLight" panose="00000300000000000000" pitchFamily="2" charset="0"/>
            </a:endParaRPr>
          </a:p>
          <a:p>
            <a:pPr marL="285750" indent="-285750">
              <a:buFont typeface="Arial" panose="020B0604020202020204" pitchFamily="34" charset="0"/>
              <a:buChar char="•"/>
            </a:pPr>
            <a:r>
              <a:rPr lang="en-US" sz="1600" b="1" dirty="0" smtClean="0">
                <a:latin typeface="Montserrat ExtraLight" panose="00000300000000000000" pitchFamily="2" charset="0"/>
              </a:rPr>
              <a:t>Customized </a:t>
            </a:r>
            <a:r>
              <a:rPr lang="en-US" sz="1600" b="1" dirty="0">
                <a:latin typeface="Montserrat ExtraLight" panose="00000300000000000000" pitchFamily="2" charset="0"/>
              </a:rPr>
              <a:t>Solutions</a:t>
            </a:r>
          </a:p>
        </p:txBody>
      </p:sp>
      <p:sp>
        <p:nvSpPr>
          <p:cNvPr id="5" name="Title 1"/>
          <p:cNvSpPr>
            <a:spLocks noGrp="1"/>
          </p:cNvSpPr>
          <p:nvPr>
            <p:ph type="title"/>
          </p:nvPr>
        </p:nvSpPr>
        <p:spPr>
          <a:xfrm>
            <a:off x="414991" y="187957"/>
            <a:ext cx="6419382" cy="1325563"/>
          </a:xfrm>
        </p:spPr>
        <p:txBody>
          <a:bodyPr/>
          <a:lstStyle/>
          <a:p>
            <a:r>
              <a:rPr lang="en-US" dirty="0" smtClean="0">
                <a:latin typeface="Montserrat Extra Bold" panose="00000900000000000000" pitchFamily="50" charset="0"/>
                <a:ea typeface="Montserrat SemiBold" charset="0"/>
                <a:cs typeface="Montserrat SemiBold" charset="0"/>
              </a:rPr>
              <a:t>Solutions</a:t>
            </a:r>
            <a:endParaRPr lang="en-US" dirty="0">
              <a:latin typeface="Montserrat Extra Bold" panose="00000900000000000000" pitchFamily="50" charset="0"/>
              <a:ea typeface="Montserrat SemiBold" charset="0"/>
              <a:cs typeface="Montserrat SemiBold" charset="0"/>
            </a:endParaRPr>
          </a:p>
        </p:txBody>
      </p:sp>
      <p:graphicFrame>
        <p:nvGraphicFramePr>
          <p:cNvPr id="7" name="Table 6"/>
          <p:cNvGraphicFramePr>
            <a:graphicFrameLocks noGrp="1"/>
          </p:cNvGraphicFramePr>
          <p:nvPr>
            <p:extLst>
              <p:ext uri="{D42A27DB-BD31-4B8C-83A1-F6EECF244321}">
                <p14:modId xmlns:p14="http://schemas.microsoft.com/office/powerpoint/2010/main" xmlns="" val="663928893"/>
              </p:ext>
            </p:extLst>
          </p:nvPr>
        </p:nvGraphicFramePr>
        <p:xfrm>
          <a:off x="454384" y="4679124"/>
          <a:ext cx="6419382" cy="1554480"/>
        </p:xfrm>
        <a:graphic>
          <a:graphicData uri="http://schemas.openxmlformats.org/drawingml/2006/table">
            <a:tbl>
              <a:tblPr/>
              <a:tblGrid>
                <a:gridCol w="2139794"/>
                <a:gridCol w="2139794"/>
                <a:gridCol w="2139794"/>
              </a:tblGrid>
              <a:tr h="518160">
                <a:tc gridSpan="3">
                  <a:txBody>
                    <a:bodyPr/>
                    <a:lstStyle/>
                    <a:p>
                      <a:pPr algn="ctr"/>
                      <a:r>
                        <a:rPr lang="en-IN" b="1" dirty="0" smtClean="0">
                          <a:solidFill>
                            <a:schemeClr val="bg1"/>
                          </a:solidFill>
                          <a:latin typeface="Montserrat Extra Bold" panose="00000900000000000000" pitchFamily="50" charset="0"/>
                        </a:rPr>
                        <a:t>Education</a:t>
                      </a:r>
                      <a:r>
                        <a:rPr lang="en-IN" b="1" baseline="0" dirty="0" smtClean="0">
                          <a:solidFill>
                            <a:schemeClr val="bg1"/>
                          </a:solidFill>
                          <a:latin typeface="Montserrat Extra Bold" panose="00000900000000000000" pitchFamily="50" charset="0"/>
                        </a:rPr>
                        <a:t> Solutions</a:t>
                      </a:r>
                      <a:endParaRPr lang="en-IN" b="1" dirty="0">
                        <a:solidFill>
                          <a:schemeClr val="bg1"/>
                        </a:solidFill>
                        <a:latin typeface="Montserrat Extra Bold" panose="00000900000000000000" pitchFamily="50" charset="0"/>
                      </a:endParaRPr>
                    </a:p>
                  </a:txBody>
                  <a:tcPr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rgbClr val="EFCB15"/>
                    </a:solidFill>
                  </a:tcPr>
                </a:tc>
                <a:tc hMerge="1">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18160">
                <a:tc>
                  <a:txBody>
                    <a:bodyPr/>
                    <a:lstStyle/>
                    <a:p>
                      <a:pPr algn="ctr"/>
                      <a:r>
                        <a:rPr lang="en-IN" sz="1400" dirty="0" smtClean="0">
                          <a:latin typeface="Montserrat Extra Bold" panose="00000900000000000000" pitchFamily="50" charset="0"/>
                        </a:rPr>
                        <a:t>Students</a:t>
                      </a:r>
                      <a:endParaRPr lang="en-IN" sz="1400" dirty="0">
                        <a:latin typeface="Montserrat Extra Bold" panose="00000900000000000000" pitchFamily="50" charset="0"/>
                      </a:endParaRPr>
                    </a:p>
                  </a:txBody>
                  <a:tcPr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accent4">
                        <a:lumMod val="20000"/>
                        <a:lumOff val="80000"/>
                      </a:schemeClr>
                    </a:solidFill>
                  </a:tcPr>
                </a:tc>
                <a:tc>
                  <a:txBody>
                    <a:bodyPr/>
                    <a:lstStyle/>
                    <a:p>
                      <a:pPr algn="ctr"/>
                      <a:r>
                        <a:rPr lang="en-IN" sz="1400" dirty="0" smtClean="0">
                          <a:latin typeface="Montserrat Extra Bold" panose="00000900000000000000" pitchFamily="50" charset="0"/>
                        </a:rPr>
                        <a:t>Schools</a:t>
                      </a:r>
                      <a:endParaRPr lang="en-IN" sz="1400" dirty="0">
                        <a:latin typeface="Montserrat Extra Bold" panose="00000900000000000000" pitchFamily="50" charset="0"/>
                      </a:endParaRPr>
                    </a:p>
                  </a:txBody>
                  <a:tcPr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accent4">
                        <a:lumMod val="20000"/>
                        <a:lumOff val="80000"/>
                      </a:schemeClr>
                    </a:solidFill>
                  </a:tcPr>
                </a:tc>
                <a:tc>
                  <a:txBody>
                    <a:bodyPr/>
                    <a:lstStyle/>
                    <a:p>
                      <a:pPr algn="ctr"/>
                      <a:r>
                        <a:rPr lang="en-IN" sz="1400" dirty="0" smtClean="0">
                          <a:latin typeface="Montserrat Extra Bold" panose="00000900000000000000" pitchFamily="50" charset="0"/>
                        </a:rPr>
                        <a:t>Teachers</a:t>
                      </a:r>
                      <a:endParaRPr lang="en-IN" sz="1400" dirty="0">
                        <a:latin typeface="Montserrat Extra Bold" panose="00000900000000000000" pitchFamily="50" charset="0"/>
                      </a:endParaRPr>
                    </a:p>
                  </a:txBody>
                  <a:tcPr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accent4">
                        <a:lumMod val="20000"/>
                        <a:lumOff val="80000"/>
                      </a:schemeClr>
                    </a:solidFill>
                  </a:tcPr>
                </a:tc>
              </a:tr>
              <a:tr h="518160">
                <a:tc>
                  <a:txBody>
                    <a:bodyPr/>
                    <a:lstStyle/>
                    <a:p>
                      <a:pPr algn="ctr"/>
                      <a:r>
                        <a:rPr lang="en-IN" sz="1400" dirty="0" smtClean="0">
                          <a:latin typeface="Montserrat ExtraLight" panose="00000300000000000000" pitchFamily="2" charset="0"/>
                        </a:rPr>
                        <a:t>5,56,219</a:t>
                      </a:r>
                      <a:endParaRPr lang="en-IN" sz="1400" dirty="0">
                        <a:latin typeface="Montserrat ExtraLight" panose="00000300000000000000" pitchFamily="2" charset="0"/>
                      </a:endParaRPr>
                    </a:p>
                  </a:txBody>
                  <a:tcPr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tcPr>
                </a:tc>
                <a:tc>
                  <a:txBody>
                    <a:bodyPr/>
                    <a:lstStyle/>
                    <a:p>
                      <a:pPr algn="ctr"/>
                      <a:r>
                        <a:rPr lang="en-IN" sz="1400" dirty="0" smtClean="0">
                          <a:latin typeface="Montserrat ExtraLight" panose="00000300000000000000" pitchFamily="2" charset="0"/>
                        </a:rPr>
                        <a:t>3,689</a:t>
                      </a:r>
                      <a:endParaRPr lang="en-IN" sz="1400" dirty="0">
                        <a:latin typeface="Montserrat ExtraLight" panose="00000300000000000000" pitchFamily="2" charset="0"/>
                      </a:endParaRPr>
                    </a:p>
                  </a:txBody>
                  <a:tcPr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tcPr>
                </a:tc>
                <a:tc>
                  <a:txBody>
                    <a:bodyPr/>
                    <a:lstStyle/>
                    <a:p>
                      <a:pPr algn="ctr"/>
                      <a:r>
                        <a:rPr lang="en-IN" sz="1400" dirty="0" smtClean="0">
                          <a:latin typeface="Montserrat ExtraLight" panose="00000300000000000000" pitchFamily="2" charset="0"/>
                        </a:rPr>
                        <a:t>25,026</a:t>
                      </a:r>
                      <a:endParaRPr lang="en-IN" sz="1400" dirty="0">
                        <a:latin typeface="Montserrat ExtraLight" panose="00000300000000000000" pitchFamily="2" charset="0"/>
                      </a:endParaRPr>
                    </a:p>
                  </a:txBody>
                  <a:tcPr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tcPr>
                </a:tc>
              </a:tr>
            </a:tbl>
          </a:graphicData>
        </a:graphic>
      </p:graphicFrame>
      <p:sp>
        <p:nvSpPr>
          <p:cNvPr id="8" name="Title 1"/>
          <p:cNvSpPr txBox="1">
            <a:spLocks/>
          </p:cNvSpPr>
          <p:nvPr/>
        </p:nvSpPr>
        <p:spPr>
          <a:xfrm>
            <a:off x="454384" y="3679475"/>
            <a:ext cx="614011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i="0" kern="1200">
                <a:solidFill>
                  <a:schemeClr val="tx1"/>
                </a:solidFill>
                <a:latin typeface="Montserrat" charset="0"/>
                <a:ea typeface="Montserrat" charset="0"/>
                <a:cs typeface="Montserrat" charset="0"/>
              </a:defRPr>
            </a:lvl1pPr>
          </a:lstStyle>
          <a:p>
            <a:r>
              <a:rPr lang="en-US" dirty="0" smtClean="0">
                <a:latin typeface="Montserrat Extra Bold" panose="00000900000000000000" pitchFamily="50" charset="0"/>
              </a:rPr>
              <a:t>Outreach</a:t>
            </a:r>
            <a:endParaRPr lang="en-US" dirty="0">
              <a:latin typeface="Montserrat Extra Bold" panose="00000900000000000000" pitchFamily="50" charset="0"/>
            </a:endParaRPr>
          </a:p>
        </p:txBody>
      </p:sp>
    </p:spTree>
    <p:extLst>
      <p:ext uri="{BB962C8B-B14F-4D97-AF65-F5344CB8AC3E}">
        <p14:creationId xmlns:p14="http://schemas.microsoft.com/office/powerpoint/2010/main" xmlns="" val="1820884120"/>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xmlns=""/>
              </a:ext>
            </a:extLst>
          </a:blip>
          <a:stretch>
            <a:fillRect/>
          </a:stretch>
        </p:blipFill>
        <p:spPr>
          <a:xfrm>
            <a:off x="0" y="174207"/>
            <a:ext cx="12192000" cy="6858000"/>
          </a:xfrm>
          <a:prstGeom prst="rect">
            <a:avLst/>
          </a:prstGeom>
        </p:spPr>
      </p:pic>
      <p:sp>
        <p:nvSpPr>
          <p:cNvPr id="2" name="Title 1"/>
          <p:cNvSpPr>
            <a:spLocks noGrp="1"/>
          </p:cNvSpPr>
          <p:nvPr>
            <p:ph type="title"/>
          </p:nvPr>
        </p:nvSpPr>
        <p:spPr>
          <a:xfrm>
            <a:off x="838200" y="174207"/>
            <a:ext cx="10515600" cy="1325563"/>
          </a:xfrm>
        </p:spPr>
        <p:txBody>
          <a:bodyPr/>
          <a:lstStyle/>
          <a:p>
            <a:r>
              <a:rPr lang="en-US" dirty="0" smtClean="0">
                <a:latin typeface="Montserrat Extra Bold" panose="00000900000000000000" pitchFamily="50" charset="0"/>
                <a:ea typeface="Montserrat SemiBold" charset="0"/>
                <a:cs typeface="Montserrat SemiBold" charset="0"/>
              </a:rPr>
              <a:t>Example: Road to School*</a:t>
            </a:r>
            <a:endParaRPr lang="en-US" dirty="0">
              <a:latin typeface="Montserrat Extra Bold" panose="00000900000000000000" pitchFamily="50" charset="0"/>
              <a:ea typeface="Montserrat SemiBold" charset="0"/>
              <a:cs typeface="Montserrat SemiBold" charset="0"/>
            </a:endParaRPr>
          </a:p>
        </p:txBody>
      </p:sp>
      <p:sp>
        <p:nvSpPr>
          <p:cNvPr id="3" name="Text Placeholder 2"/>
          <p:cNvSpPr>
            <a:spLocks noGrp="1"/>
          </p:cNvSpPr>
          <p:nvPr>
            <p:ph type="body" idx="1"/>
          </p:nvPr>
        </p:nvSpPr>
        <p:spPr>
          <a:xfrm>
            <a:off x="650327" y="1255710"/>
            <a:ext cx="8514693" cy="5602290"/>
          </a:xfrm>
        </p:spPr>
        <p:txBody>
          <a:bodyPr>
            <a:noAutofit/>
          </a:bodyPr>
          <a:lstStyle/>
          <a:p>
            <a:pPr lvl="0"/>
            <a:r>
              <a:rPr lang="en-US" sz="1400" b="1" dirty="0">
                <a:latin typeface="Montserrat Extra Bold" panose="00000900000000000000" pitchFamily="50" charset="0"/>
              </a:rPr>
              <a:t>Project Goal</a:t>
            </a:r>
          </a:p>
          <a:p>
            <a:pPr marL="285750" indent="-285750">
              <a:lnSpc>
                <a:spcPct val="100000"/>
              </a:lnSpc>
              <a:buFont typeface="Arial" charset="0"/>
              <a:buChar char="•"/>
            </a:pPr>
            <a:r>
              <a:rPr lang="en-IN" sz="1400" b="1" dirty="0">
                <a:latin typeface="Montserrat ExtraLight" panose="00000300000000000000" pitchFamily="2" charset="0"/>
              </a:rPr>
              <a:t>Learning enhancement program for Primary and Middle school students across select Government Schools using a sustainable and scalable model</a:t>
            </a:r>
            <a:endParaRPr lang="en-US" sz="1400" b="1" dirty="0">
              <a:latin typeface="Montserrat ExtraLight" panose="00000300000000000000" pitchFamily="2" charset="0"/>
            </a:endParaRPr>
          </a:p>
          <a:p>
            <a:pPr marL="285750" indent="-285750">
              <a:lnSpc>
                <a:spcPct val="100000"/>
              </a:lnSpc>
              <a:buFont typeface="Arial" charset="0"/>
              <a:buChar char="•"/>
            </a:pPr>
            <a:r>
              <a:rPr lang="en-IN" sz="1400" b="1" dirty="0">
                <a:latin typeface="Montserrat ExtraLight" panose="00000300000000000000" pitchFamily="2" charset="0"/>
              </a:rPr>
              <a:t>Nurture both scholastic and co-scholastic development of children from Government Schools</a:t>
            </a:r>
            <a:endParaRPr lang="en-US" sz="1400" b="1" dirty="0">
              <a:latin typeface="Montserrat ExtraLight" panose="00000300000000000000" pitchFamily="2" charset="0"/>
            </a:endParaRPr>
          </a:p>
          <a:p>
            <a:pPr marL="285750" indent="-285750">
              <a:lnSpc>
                <a:spcPct val="100000"/>
              </a:lnSpc>
              <a:buFont typeface="Arial" charset="0"/>
              <a:buChar char="•"/>
            </a:pPr>
            <a:r>
              <a:rPr lang="en-IN" sz="1400" b="1" dirty="0">
                <a:latin typeface="Montserrat ExtraLight" panose="00000300000000000000" pitchFamily="2" charset="0"/>
              </a:rPr>
              <a:t>Holistic Child Development covering </a:t>
            </a:r>
            <a:r>
              <a:rPr lang="en-IN" sz="1400" b="1" dirty="0" smtClean="0">
                <a:latin typeface="Montserrat ExtraLight" panose="00000300000000000000" pitchFamily="2" charset="0"/>
              </a:rPr>
              <a:t>Health</a:t>
            </a:r>
            <a:r>
              <a:rPr lang="en-IN" sz="1400" b="1" dirty="0">
                <a:latin typeface="Montserrat ExtraLight" panose="00000300000000000000" pitchFamily="2" charset="0"/>
              </a:rPr>
              <a:t>, Hygiene, Physical &amp;  Emotional development</a:t>
            </a:r>
            <a:endParaRPr lang="en-US" sz="1400" b="1" dirty="0">
              <a:latin typeface="Montserrat ExtraLight" panose="00000300000000000000" pitchFamily="2" charset="0"/>
            </a:endParaRPr>
          </a:p>
          <a:p>
            <a:r>
              <a:rPr lang="en-US" sz="1400" b="1" dirty="0">
                <a:latin typeface="Montserrat Extra Bold" panose="00000900000000000000" pitchFamily="50" charset="0"/>
              </a:rPr>
              <a:t>Intervention</a:t>
            </a:r>
          </a:p>
          <a:p>
            <a:pPr marL="285750" indent="-285750">
              <a:buFont typeface="Arial" charset="0"/>
              <a:buChar char="•"/>
            </a:pPr>
            <a:r>
              <a:rPr lang="en-US" sz="1400" b="1" dirty="0">
                <a:latin typeface="Montserrat ExtraLight" panose="00000300000000000000" pitchFamily="2" charset="0"/>
              </a:rPr>
              <a:t>Analyze: Understand ‘What Must Change’</a:t>
            </a:r>
          </a:p>
          <a:p>
            <a:pPr marL="285750" indent="-285750">
              <a:buFont typeface="Arial" charset="0"/>
              <a:buChar char="•"/>
            </a:pPr>
            <a:r>
              <a:rPr lang="en-US" sz="1400" b="1" dirty="0">
                <a:latin typeface="Montserrat ExtraLight" panose="00000300000000000000" pitchFamily="2" charset="0"/>
              </a:rPr>
              <a:t>Implement: Conduct activities to ‘Make Change Happen’</a:t>
            </a:r>
          </a:p>
          <a:p>
            <a:pPr marL="285750" indent="-285750">
              <a:buFont typeface="Arial" charset="0"/>
              <a:buChar char="•"/>
            </a:pPr>
            <a:r>
              <a:rPr lang="en-US" sz="1400" b="1" dirty="0">
                <a:latin typeface="Montserrat ExtraLight" panose="00000300000000000000" pitchFamily="2" charset="0"/>
              </a:rPr>
              <a:t>Measure: Report on the ‘Impact of Change’</a:t>
            </a:r>
          </a:p>
          <a:p>
            <a:r>
              <a:rPr lang="en-US" sz="1400" b="1" dirty="0" smtClean="0">
                <a:latin typeface="Montserrat Extra Bold" panose="00000900000000000000" pitchFamily="50" charset="0"/>
              </a:rPr>
              <a:t>Outcome</a:t>
            </a:r>
            <a:endParaRPr lang="en-US" sz="1400" b="1" dirty="0">
              <a:solidFill>
                <a:srgbClr val="FF0000"/>
              </a:solidFill>
              <a:latin typeface="Montserrat Extra Bold" panose="00000900000000000000" pitchFamily="50" charset="0"/>
            </a:endParaRPr>
          </a:p>
          <a:p>
            <a:pPr marL="285750" lvl="0" indent="-285750">
              <a:buFont typeface="Arial" charset="0"/>
              <a:buChar char="•"/>
            </a:pPr>
            <a:r>
              <a:rPr lang="en-US" sz="1400" b="1" dirty="0">
                <a:latin typeface="Montserrat ExtraLight" panose="00000300000000000000" pitchFamily="2" charset="0"/>
              </a:rPr>
              <a:t>Learnings improvement ranges from 29 to 40 % </a:t>
            </a:r>
          </a:p>
          <a:p>
            <a:pPr marL="285750" lvl="0" indent="-285750">
              <a:buFont typeface="Arial" charset="0"/>
              <a:buChar char="•"/>
            </a:pPr>
            <a:r>
              <a:rPr lang="en-US" sz="1400" b="1" dirty="0">
                <a:latin typeface="Montserrat ExtraLight" panose="00000300000000000000" pitchFamily="2" charset="0"/>
              </a:rPr>
              <a:t>~ 20% reduction in drop out rates </a:t>
            </a:r>
          </a:p>
          <a:p>
            <a:pPr marL="285750" lvl="0" indent="-285750">
              <a:buFont typeface="Arial" charset="0"/>
              <a:buChar char="•"/>
            </a:pPr>
            <a:r>
              <a:rPr lang="en-US" sz="1400" b="1" dirty="0">
                <a:latin typeface="Montserrat ExtraLight" panose="00000300000000000000" pitchFamily="2" charset="0"/>
              </a:rPr>
              <a:t>95% of students passing out from 5th grade have taken admission in middle schools</a:t>
            </a:r>
          </a:p>
          <a:p>
            <a:pPr marL="285750" lvl="0" indent="-285750">
              <a:buFont typeface="Arial" charset="0"/>
              <a:buChar char="•"/>
            </a:pPr>
            <a:r>
              <a:rPr lang="en-IN" sz="1400" b="1" dirty="0">
                <a:latin typeface="Montserrat ExtraLight" panose="00000300000000000000" pitchFamily="2" charset="0"/>
              </a:rPr>
              <a:t>Improved student learning level outcomes in English, Science, and Math</a:t>
            </a:r>
          </a:p>
          <a:p>
            <a:pPr marL="285750" lvl="0" indent="-285750">
              <a:buFont typeface="Arial" charset="0"/>
              <a:buChar char="•"/>
            </a:pPr>
            <a:r>
              <a:rPr lang="en-IN" sz="1400" b="1" dirty="0">
                <a:latin typeface="Montserrat ExtraLight" panose="00000300000000000000" pitchFamily="2" charset="0"/>
              </a:rPr>
              <a:t>21st century skills among students and community </a:t>
            </a:r>
            <a:r>
              <a:rPr lang="en-IN" sz="1400" b="1" dirty="0" smtClean="0">
                <a:latin typeface="Montserrat ExtraLight" panose="00000300000000000000" pitchFamily="2" charset="0"/>
              </a:rPr>
              <a:t>children</a:t>
            </a:r>
            <a:endParaRPr lang="en-US" sz="1400" dirty="0">
              <a:latin typeface="Montserrat ExtraLight" panose="00000300000000000000" pitchFamily="2" charset="0"/>
            </a:endParaRPr>
          </a:p>
        </p:txBody>
      </p:sp>
      <p:graphicFrame>
        <p:nvGraphicFramePr>
          <p:cNvPr id="6" name="Diagram 5"/>
          <p:cNvGraphicFramePr/>
          <p:nvPr>
            <p:extLst>
              <p:ext uri="{D42A27DB-BD31-4B8C-83A1-F6EECF244321}">
                <p14:modId xmlns:p14="http://schemas.microsoft.com/office/powerpoint/2010/main" xmlns="" val="1603841474"/>
              </p:ext>
            </p:extLst>
          </p:nvPr>
        </p:nvGraphicFramePr>
        <p:xfrm>
          <a:off x="7683062" y="1986454"/>
          <a:ext cx="4696810" cy="35630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Rectangle 3"/>
          <p:cNvSpPr/>
          <p:nvPr/>
        </p:nvSpPr>
        <p:spPr>
          <a:xfrm>
            <a:off x="200037" y="6382403"/>
            <a:ext cx="2646878" cy="276999"/>
          </a:xfrm>
          <a:prstGeom prst="rect">
            <a:avLst/>
          </a:prstGeom>
        </p:spPr>
        <p:txBody>
          <a:bodyPr wrap="none">
            <a:spAutoFit/>
          </a:bodyPr>
          <a:lstStyle/>
          <a:p>
            <a:r>
              <a:rPr lang="en-US" sz="1200" i="1" dirty="0">
                <a:latin typeface="Montserrat Extra Bold" panose="00000900000000000000" pitchFamily="50" charset="0"/>
                <a:ea typeface="Montserrat SemiBold" charset="0"/>
                <a:cs typeface="Montserrat SemiBold" charset="0"/>
              </a:rPr>
              <a:t>*</a:t>
            </a:r>
            <a:r>
              <a:rPr lang="en-US" sz="1200" i="1" dirty="0" smtClean="0">
                <a:latin typeface="Montserrat Extra Bold" panose="00000900000000000000" pitchFamily="50" charset="0"/>
                <a:ea typeface="Montserrat SemiBold" charset="0"/>
                <a:cs typeface="Montserrat SemiBold" charset="0"/>
              </a:rPr>
              <a:t>Supported </a:t>
            </a:r>
            <a:r>
              <a:rPr lang="en-US" sz="1200" i="1" dirty="0">
                <a:latin typeface="Montserrat Extra Bold" panose="00000900000000000000" pitchFamily="50" charset="0"/>
                <a:ea typeface="Montserrat SemiBold" charset="0"/>
                <a:cs typeface="Montserrat SemiBold" charset="0"/>
              </a:rPr>
              <a:t>by Ashok </a:t>
            </a:r>
            <a:r>
              <a:rPr lang="en-US" sz="1200" i="1" dirty="0" smtClean="0">
                <a:latin typeface="Montserrat Extra Bold" panose="00000900000000000000" pitchFamily="50" charset="0"/>
                <a:ea typeface="Montserrat SemiBold" charset="0"/>
                <a:cs typeface="Montserrat SemiBold" charset="0"/>
              </a:rPr>
              <a:t>Leyland </a:t>
            </a:r>
            <a:endParaRPr lang="en-GB" sz="1200" i="1" dirty="0"/>
          </a:p>
        </p:txBody>
      </p:sp>
    </p:spTree>
    <p:extLst>
      <p:ext uri="{BB962C8B-B14F-4D97-AF65-F5344CB8AC3E}">
        <p14:creationId xmlns:p14="http://schemas.microsoft.com/office/powerpoint/2010/main" xmlns="" val="3254899903"/>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3" cstate="screen">
            <a:extLst>
              <a:ext uri="{28A0092B-C50C-407E-A947-70E740481C1C}">
                <a14:useLocalDpi xmlns:a14="http://schemas.microsoft.com/office/drawing/2010/main" xmlns=""/>
              </a:ext>
            </a:extLst>
          </a:blip>
          <a:srcRect/>
          <a:stretch/>
        </p:blipFill>
        <p:spPr>
          <a:xfrm>
            <a:off x="0" y="0"/>
            <a:ext cx="12192001" cy="6858000"/>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xmlns=""/>
              </a:ext>
            </a:extLst>
          </a:blip>
          <a:stretch>
            <a:fillRect/>
          </a:stretch>
        </p:blipFill>
        <p:spPr>
          <a:xfrm>
            <a:off x="-73152" y="-95097"/>
            <a:ext cx="12178676" cy="6850505"/>
          </a:xfrm>
          <a:prstGeom prst="rect">
            <a:avLst/>
          </a:prstGeom>
        </p:spPr>
      </p:pic>
      <p:sp>
        <p:nvSpPr>
          <p:cNvPr id="9" name="Title 1"/>
          <p:cNvSpPr>
            <a:spLocks noGrp="1"/>
          </p:cNvSpPr>
          <p:nvPr>
            <p:ph type="title"/>
          </p:nvPr>
        </p:nvSpPr>
        <p:spPr>
          <a:xfrm>
            <a:off x="1334638" y="1636316"/>
            <a:ext cx="4479022" cy="3585368"/>
          </a:xfrm>
        </p:spPr>
        <p:txBody>
          <a:bodyPr>
            <a:normAutofit/>
          </a:bodyPr>
          <a:lstStyle/>
          <a:p>
            <a:r>
              <a:rPr lang="en-US" sz="3600" dirty="0" smtClean="0">
                <a:solidFill>
                  <a:schemeClr val="bg1"/>
                </a:solidFill>
                <a:latin typeface="Montserrat Extra Bold" panose="00000900000000000000" pitchFamily="50" charset="0"/>
                <a:ea typeface="Century Gothic" charset="0"/>
                <a:cs typeface="Century Gothic" charset="0"/>
              </a:rPr>
              <a:t>Skill Building </a:t>
            </a:r>
            <a:r>
              <a:rPr lang="en-US" sz="3600" dirty="0">
                <a:solidFill>
                  <a:schemeClr val="bg1"/>
                </a:solidFill>
                <a:latin typeface="Montserrat Extra Bold" panose="00000900000000000000" pitchFamily="50" charset="0"/>
                <a:ea typeface="Century Gothic" charset="0"/>
                <a:cs typeface="Century Gothic" charset="0"/>
              </a:rPr>
              <a:t>&amp; </a:t>
            </a:r>
            <a:br>
              <a:rPr lang="en-US" sz="3600" dirty="0">
                <a:solidFill>
                  <a:schemeClr val="bg1"/>
                </a:solidFill>
                <a:latin typeface="Montserrat Extra Bold" panose="00000900000000000000" pitchFamily="50" charset="0"/>
                <a:ea typeface="Century Gothic" charset="0"/>
                <a:cs typeface="Century Gothic" charset="0"/>
              </a:rPr>
            </a:br>
            <a:r>
              <a:rPr lang="en-US" sz="3600" dirty="0" smtClean="0">
                <a:solidFill>
                  <a:schemeClr val="bg1"/>
                </a:solidFill>
                <a:latin typeface="Montserrat Extra Bold" panose="00000900000000000000" pitchFamily="50" charset="0"/>
                <a:ea typeface="Century Gothic" charset="0"/>
                <a:cs typeface="Century Gothic" charset="0"/>
              </a:rPr>
              <a:t>Entrepreneurship </a:t>
            </a:r>
            <a:r>
              <a:rPr lang="en-US" sz="3600" dirty="0">
                <a:latin typeface="Montserrat Extra Bold" panose="00000900000000000000" pitchFamily="50" charset="0"/>
                <a:ea typeface="Century Gothic" charset="0"/>
                <a:cs typeface="Century Gothic" charset="0"/>
              </a:rPr>
              <a:t/>
            </a:r>
            <a:br>
              <a:rPr lang="en-US" sz="3600" dirty="0">
                <a:latin typeface="Montserrat Extra Bold" panose="00000900000000000000" pitchFamily="50" charset="0"/>
                <a:ea typeface="Century Gothic" charset="0"/>
                <a:cs typeface="Century Gothic" charset="0"/>
              </a:rPr>
            </a:br>
            <a:endParaRPr lang="en-US" sz="3600" dirty="0">
              <a:solidFill>
                <a:schemeClr val="bg1"/>
              </a:solidFill>
              <a:latin typeface="Montserrat Extra Bold" panose="00000900000000000000" pitchFamily="50" charset="0"/>
            </a:endParaRPr>
          </a:p>
        </p:txBody>
      </p:sp>
    </p:spTree>
    <p:extLst>
      <p:ext uri="{BB962C8B-B14F-4D97-AF65-F5344CB8AC3E}">
        <p14:creationId xmlns:p14="http://schemas.microsoft.com/office/powerpoint/2010/main" xmlns="" val="3892612287"/>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3" cstate="screen">
            <a:extLst>
              <a:ext uri="{28A0092B-C50C-407E-A947-70E740481C1C}">
                <a14:useLocalDpi xmlns:a14="http://schemas.microsoft.com/office/drawing/2010/main" xmlns=""/>
              </a:ext>
            </a:extLst>
          </a:blip>
          <a:srcRect/>
          <a:stretch/>
        </p:blipFill>
        <p:spPr>
          <a:xfrm>
            <a:off x="0" y="0"/>
            <a:ext cx="12192000" cy="6858000"/>
          </a:xfrm>
          <a:prstGeom prst="rect">
            <a:avLst/>
          </a:prstGeom>
        </p:spPr>
      </p:pic>
      <p:sp>
        <p:nvSpPr>
          <p:cNvPr id="2" name="Text Placeholder 1"/>
          <p:cNvSpPr>
            <a:spLocks noGrp="1"/>
          </p:cNvSpPr>
          <p:nvPr>
            <p:ph type="body" idx="1"/>
          </p:nvPr>
        </p:nvSpPr>
        <p:spPr>
          <a:xfrm>
            <a:off x="2140103" y="4523862"/>
            <a:ext cx="8101178" cy="2334138"/>
          </a:xfrm>
        </p:spPr>
        <p:txBody>
          <a:bodyPr>
            <a:normAutofit/>
          </a:bodyPr>
          <a:lstStyle/>
          <a:p>
            <a:pPr algn="ctr"/>
            <a:endParaRPr lang="en-IN" sz="2800" dirty="0" smtClean="0"/>
          </a:p>
          <a:p>
            <a:pPr algn="ctr"/>
            <a:r>
              <a:rPr lang="en-IN" sz="2800" dirty="0" smtClean="0">
                <a:solidFill>
                  <a:schemeClr val="bg1"/>
                </a:solidFill>
                <a:latin typeface="Montserrat SemiBold"/>
              </a:rPr>
              <a:t>“Learning is the only thing the mind never exhausts, never fears, and never regrets.”</a:t>
            </a:r>
          </a:p>
          <a:p>
            <a:pPr algn="ctr"/>
            <a:r>
              <a:rPr lang="en-IN" dirty="0" smtClean="0">
                <a:solidFill>
                  <a:schemeClr val="bg1"/>
                </a:solidFill>
              </a:rPr>
              <a:t>- Leonardo Da Vinci</a:t>
            </a:r>
            <a:endParaRPr lang="en-IN" dirty="0">
              <a:solidFill>
                <a:schemeClr val="bg1"/>
              </a:solidFill>
            </a:endParaRPr>
          </a:p>
        </p:txBody>
      </p:sp>
    </p:spTree>
    <p:extLst>
      <p:ext uri="{BB962C8B-B14F-4D97-AF65-F5344CB8AC3E}">
        <p14:creationId xmlns:p14="http://schemas.microsoft.com/office/powerpoint/2010/main" xmlns="" val="320378270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cstate="screen">
            <a:extLst>
              <a:ext uri="{28A0092B-C50C-407E-A947-70E740481C1C}">
                <a14:useLocalDpi xmlns:a14="http://schemas.microsoft.com/office/drawing/2010/main" xmlns=""/>
              </a:ext>
            </a:extLst>
          </a:blip>
          <a:srcRect l="-1112"/>
          <a:stretch/>
        </p:blipFill>
        <p:spPr>
          <a:xfrm>
            <a:off x="7120987" y="4490"/>
            <a:ext cx="5071014" cy="6853510"/>
          </a:xfrm>
          <a:prstGeom prst="rect">
            <a:avLst/>
          </a:prstGeom>
        </p:spPr>
      </p:pic>
      <p:pic>
        <p:nvPicPr>
          <p:cNvPr id="2" name="Picture 1"/>
          <p:cNvPicPr>
            <a:picLocks noChangeAspect="1"/>
          </p:cNvPicPr>
          <p:nvPr/>
        </p:nvPicPr>
        <p:blipFill>
          <a:blip r:embed="rId3">
            <a:extLst>
              <a:ext uri="{28A0092B-C50C-407E-A947-70E740481C1C}">
                <a14:useLocalDpi xmlns:a14="http://schemas.microsoft.com/office/drawing/2010/main" xmlns=""/>
              </a:ext>
            </a:extLst>
          </a:blip>
          <a:stretch>
            <a:fillRect/>
          </a:stretch>
        </p:blipFill>
        <p:spPr>
          <a:xfrm>
            <a:off x="0" y="0"/>
            <a:ext cx="12192000" cy="6858000"/>
          </a:xfrm>
          <a:prstGeom prst="rect">
            <a:avLst/>
          </a:prstGeom>
        </p:spPr>
      </p:pic>
      <p:sp>
        <p:nvSpPr>
          <p:cNvPr id="7" name="Text Placeholder 2"/>
          <p:cNvSpPr>
            <a:spLocks noGrp="1"/>
          </p:cNvSpPr>
          <p:nvPr>
            <p:ph type="body" idx="1"/>
          </p:nvPr>
        </p:nvSpPr>
        <p:spPr>
          <a:xfrm>
            <a:off x="253125" y="1669360"/>
            <a:ext cx="6140116" cy="4545848"/>
          </a:xfrm>
        </p:spPr>
        <p:txBody>
          <a:bodyPr>
            <a:normAutofit/>
          </a:bodyPr>
          <a:lstStyle/>
          <a:p>
            <a:pPr marL="285750" lvl="0" indent="-285750">
              <a:buFont typeface="Arial" panose="020B0604020202020204" pitchFamily="34" charset="0"/>
              <a:buChar char="•"/>
            </a:pPr>
            <a:r>
              <a:rPr lang="en-US" sz="1600" b="1" dirty="0">
                <a:latin typeface="Montserrat ExtraLight" panose="00000300000000000000" pitchFamily="2" charset="0"/>
              </a:rPr>
              <a:t>Youth Empowerment Series for Micro </a:t>
            </a:r>
            <a:r>
              <a:rPr lang="en-US" sz="1600" b="1" dirty="0" smtClean="0">
                <a:latin typeface="Montserrat ExtraLight" panose="00000300000000000000" pitchFamily="2" charset="0"/>
              </a:rPr>
              <a:t>Entrepreneurs</a:t>
            </a:r>
            <a:br>
              <a:rPr lang="en-US" sz="1600" b="1" dirty="0" smtClean="0">
                <a:latin typeface="Montserrat ExtraLight" panose="00000300000000000000" pitchFamily="2" charset="0"/>
              </a:rPr>
            </a:br>
            <a:endParaRPr lang="en-US" sz="1600" b="1" dirty="0">
              <a:latin typeface="Montserrat ExtraLight" panose="00000300000000000000" pitchFamily="2" charset="0"/>
            </a:endParaRPr>
          </a:p>
          <a:p>
            <a:pPr marL="285750" lvl="0" indent="-285750">
              <a:buFont typeface="Arial" panose="020B0604020202020204" pitchFamily="34" charset="0"/>
              <a:buChar char="•"/>
            </a:pPr>
            <a:r>
              <a:rPr lang="en-US" sz="1600" b="1" dirty="0">
                <a:latin typeface="Montserrat ExtraLight" panose="00000300000000000000" pitchFamily="2" charset="0"/>
              </a:rPr>
              <a:t>Student and Teacher Empowerment </a:t>
            </a:r>
            <a:r>
              <a:rPr lang="en-US" sz="1600" b="1" dirty="0" smtClean="0">
                <a:latin typeface="Montserrat ExtraLight" panose="00000300000000000000" pitchFamily="2" charset="0"/>
              </a:rPr>
              <a:t>Program</a:t>
            </a:r>
            <a:br>
              <a:rPr lang="en-US" sz="1600" b="1" dirty="0" smtClean="0">
                <a:latin typeface="Montserrat ExtraLight" panose="00000300000000000000" pitchFamily="2" charset="0"/>
              </a:rPr>
            </a:br>
            <a:endParaRPr lang="en-US" sz="1600" b="1" dirty="0">
              <a:latin typeface="Montserrat ExtraLight" panose="00000300000000000000" pitchFamily="2" charset="0"/>
            </a:endParaRPr>
          </a:p>
          <a:p>
            <a:pPr marL="285750" indent="-285750">
              <a:buFont typeface="Arial" panose="020B0604020202020204" pitchFamily="34" charset="0"/>
              <a:buChar char="•"/>
            </a:pPr>
            <a:r>
              <a:rPr lang="en-US" sz="1600" b="1" dirty="0" smtClean="0">
                <a:latin typeface="Montserrat ExtraLight" panose="00000300000000000000" pitchFamily="2" charset="0"/>
              </a:rPr>
              <a:t>Customized </a:t>
            </a:r>
            <a:r>
              <a:rPr lang="en-US" sz="1600" b="1" dirty="0">
                <a:latin typeface="Montserrat ExtraLight" panose="00000300000000000000" pitchFamily="2" charset="0"/>
              </a:rPr>
              <a:t>Solutions</a:t>
            </a:r>
          </a:p>
        </p:txBody>
      </p:sp>
      <p:sp>
        <p:nvSpPr>
          <p:cNvPr id="5" name="Title 1"/>
          <p:cNvSpPr>
            <a:spLocks noGrp="1"/>
          </p:cNvSpPr>
          <p:nvPr>
            <p:ph type="title"/>
          </p:nvPr>
        </p:nvSpPr>
        <p:spPr>
          <a:xfrm>
            <a:off x="253126" y="171962"/>
            <a:ext cx="10515600" cy="1325563"/>
          </a:xfrm>
        </p:spPr>
        <p:txBody>
          <a:bodyPr/>
          <a:lstStyle/>
          <a:p>
            <a:r>
              <a:rPr lang="en-US" dirty="0" smtClean="0">
                <a:latin typeface="Montserrat Extra Bold" panose="00000900000000000000" pitchFamily="50" charset="0"/>
              </a:rPr>
              <a:t>Solutions</a:t>
            </a:r>
            <a:endParaRPr lang="en-US" dirty="0">
              <a:latin typeface="Montserrat Extra Bold" panose="00000900000000000000" pitchFamily="50" charset="0"/>
            </a:endParaRPr>
          </a:p>
        </p:txBody>
      </p:sp>
      <p:graphicFrame>
        <p:nvGraphicFramePr>
          <p:cNvPr id="6" name="Table 5"/>
          <p:cNvGraphicFramePr>
            <a:graphicFrameLocks noGrp="1"/>
          </p:cNvGraphicFramePr>
          <p:nvPr>
            <p:extLst>
              <p:ext uri="{D42A27DB-BD31-4B8C-83A1-F6EECF244321}">
                <p14:modId xmlns:p14="http://schemas.microsoft.com/office/powerpoint/2010/main" xmlns="" val="2081031925"/>
              </p:ext>
            </p:extLst>
          </p:nvPr>
        </p:nvGraphicFramePr>
        <p:xfrm>
          <a:off x="253126" y="4317283"/>
          <a:ext cx="6867860" cy="1554480"/>
        </p:xfrm>
        <a:graphic>
          <a:graphicData uri="http://schemas.openxmlformats.org/drawingml/2006/table">
            <a:tbl>
              <a:tblPr/>
              <a:tblGrid>
                <a:gridCol w="1373572"/>
                <a:gridCol w="1373572"/>
                <a:gridCol w="1373572"/>
                <a:gridCol w="1175441"/>
                <a:gridCol w="1571703"/>
              </a:tblGrid>
              <a:tr h="518160">
                <a:tc gridSpan="5">
                  <a:txBody>
                    <a:bodyPr/>
                    <a:lstStyle/>
                    <a:p>
                      <a:pPr algn="ctr"/>
                      <a:r>
                        <a:rPr lang="en-IN" b="1" baseline="0" dirty="0" smtClean="0">
                          <a:solidFill>
                            <a:schemeClr val="bg1"/>
                          </a:solidFill>
                          <a:latin typeface="Montserrat Extra Bold" panose="00000900000000000000" pitchFamily="50" charset="0"/>
                        </a:rPr>
                        <a:t>         Skill Building &amp; Entrepreneurship  </a:t>
                      </a:r>
                      <a:endParaRPr lang="en-IN" b="1" dirty="0">
                        <a:solidFill>
                          <a:schemeClr val="bg1"/>
                        </a:solidFill>
                        <a:latin typeface="Montserrat Extra Bold" panose="00000900000000000000" pitchFamily="50" charset="0"/>
                      </a:endParaRPr>
                    </a:p>
                  </a:txBody>
                  <a:tcPr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rgbClr val="00B0F0"/>
                    </a:solidFill>
                  </a:tcPr>
                </a:tc>
                <a:tc hMerge="1">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IN" dirty="0"/>
                    </a:p>
                  </a:txBody>
                  <a:tcPr>
                    <a:lnL w="12700" cap="flat" cmpd="sng" algn="ctr">
                      <a:solidFill>
                        <a:schemeClr val="tx1"/>
                      </a:solidFill>
                      <a:prstDash val="solid"/>
                      <a:round/>
                      <a:headEnd type="none" w="med" len="med"/>
                      <a:tailEnd type="none" w="med" len="med"/>
                    </a:lnL>
                    <a:lnR w="12700" cmpd="sng">
                      <a:solidFill>
                        <a:schemeClr val="tx1"/>
                      </a:solid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IN" dirty="0">
                        <a:latin typeface="Montserrat Light"/>
                      </a:endParaRPr>
                    </a:p>
                  </a:txBody>
                  <a:tcPr>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r>
              <a:tr h="518160">
                <a:tc>
                  <a:txBody>
                    <a:bodyPr/>
                    <a:lstStyle/>
                    <a:p>
                      <a:pPr algn="ctr"/>
                      <a:r>
                        <a:rPr lang="en-IN" sz="1400" dirty="0" smtClean="0">
                          <a:latin typeface="Montserrat Extra Bold" panose="00000900000000000000" pitchFamily="50" charset="0"/>
                        </a:rPr>
                        <a:t>Students</a:t>
                      </a:r>
                      <a:endParaRPr lang="en-IN" sz="1400" dirty="0">
                        <a:latin typeface="Montserrat Extra Bold" panose="00000900000000000000" pitchFamily="50" charset="0"/>
                      </a:endParaRPr>
                    </a:p>
                  </a:txBody>
                  <a:tcPr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rgbClr val="D5F4FF"/>
                    </a:solidFill>
                  </a:tcPr>
                </a:tc>
                <a:tc>
                  <a:txBody>
                    <a:bodyPr/>
                    <a:lstStyle/>
                    <a:p>
                      <a:pPr algn="ctr"/>
                      <a:r>
                        <a:rPr lang="en-IN" sz="1400" dirty="0" smtClean="0">
                          <a:latin typeface="Montserrat Extra Bold" panose="00000900000000000000" pitchFamily="50" charset="0"/>
                        </a:rPr>
                        <a:t>HMs</a:t>
                      </a:r>
                      <a:endParaRPr lang="en-IN" sz="1400" dirty="0">
                        <a:latin typeface="Montserrat Extra Bold" panose="00000900000000000000" pitchFamily="50" charset="0"/>
                      </a:endParaRPr>
                    </a:p>
                  </a:txBody>
                  <a:tcPr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rgbClr val="D5F4FF"/>
                    </a:solidFill>
                  </a:tcPr>
                </a:tc>
                <a:tc>
                  <a:txBody>
                    <a:bodyPr/>
                    <a:lstStyle/>
                    <a:p>
                      <a:pPr algn="ctr"/>
                      <a:r>
                        <a:rPr lang="en-IN" sz="1400" dirty="0" smtClean="0">
                          <a:latin typeface="Montserrat Extra Bold" panose="00000900000000000000" pitchFamily="50" charset="0"/>
                        </a:rPr>
                        <a:t>Teachers</a:t>
                      </a:r>
                      <a:endParaRPr lang="en-IN" sz="1400" dirty="0">
                        <a:latin typeface="Montserrat Extra Bold" panose="00000900000000000000" pitchFamily="50" charset="0"/>
                      </a:endParaRPr>
                    </a:p>
                  </a:txBody>
                  <a:tcPr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rgbClr val="D5F4FF"/>
                    </a:solidFill>
                  </a:tcPr>
                </a:tc>
                <a:tc>
                  <a:txBody>
                    <a:bodyPr/>
                    <a:lstStyle/>
                    <a:p>
                      <a:pPr algn="ctr"/>
                      <a:r>
                        <a:rPr lang="en-IN" sz="1400" dirty="0" smtClean="0">
                          <a:latin typeface="Montserrat Extra Bold" panose="00000900000000000000" pitchFamily="50" charset="0"/>
                        </a:rPr>
                        <a:t>Armed Forces</a:t>
                      </a:r>
                      <a:endParaRPr lang="en-IN" sz="1400" dirty="0">
                        <a:latin typeface="Montserrat Extra Bold" panose="00000900000000000000" pitchFamily="50" charset="0"/>
                      </a:endParaRPr>
                    </a:p>
                  </a:txBody>
                  <a:tcPr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rgbClr val="D5F4FF"/>
                    </a:solidFill>
                  </a:tcPr>
                </a:tc>
                <a:tc>
                  <a:txBody>
                    <a:bodyPr/>
                    <a:lstStyle/>
                    <a:p>
                      <a:pPr algn="ctr"/>
                      <a:r>
                        <a:rPr lang="en-IN" sz="1400" dirty="0" smtClean="0">
                          <a:latin typeface="Montserrat Extra Bold" panose="00000900000000000000" pitchFamily="50" charset="0"/>
                        </a:rPr>
                        <a:t>Youth </a:t>
                      </a:r>
                      <a:endParaRPr lang="en-IN" sz="1400" dirty="0">
                        <a:latin typeface="Montserrat Extra Bold" panose="00000900000000000000" pitchFamily="50" charset="0"/>
                      </a:endParaRPr>
                    </a:p>
                  </a:txBody>
                  <a:tcPr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rgbClr val="D5F4FF"/>
                    </a:solidFill>
                  </a:tcPr>
                </a:tc>
              </a:tr>
              <a:tr h="518160">
                <a:tc>
                  <a:txBody>
                    <a:bodyPr/>
                    <a:lstStyle/>
                    <a:p>
                      <a:pPr algn="ctr"/>
                      <a:r>
                        <a:rPr lang="en-IN" sz="1400" dirty="0" smtClean="0">
                          <a:latin typeface="Montserrat ExtraLight" panose="00000300000000000000" pitchFamily="2" charset="0"/>
                        </a:rPr>
                        <a:t>136,83,587</a:t>
                      </a:r>
                      <a:endParaRPr lang="en-IN" sz="1400" dirty="0">
                        <a:latin typeface="Montserrat ExtraLight" panose="00000300000000000000" pitchFamily="2" charset="0"/>
                      </a:endParaRPr>
                    </a:p>
                  </a:txBody>
                  <a:tcPr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tcPr>
                </a:tc>
                <a:tc>
                  <a:txBody>
                    <a:bodyPr/>
                    <a:lstStyle/>
                    <a:p>
                      <a:pPr algn="ctr"/>
                      <a:r>
                        <a:rPr lang="en-IN" sz="1400" dirty="0" smtClean="0">
                          <a:latin typeface="Montserrat ExtraLight" panose="00000300000000000000" pitchFamily="2" charset="0"/>
                        </a:rPr>
                        <a:t>24,975</a:t>
                      </a:r>
                      <a:endParaRPr lang="en-IN" sz="1400" dirty="0">
                        <a:latin typeface="Montserrat ExtraLight" panose="00000300000000000000" pitchFamily="2" charset="0"/>
                      </a:endParaRPr>
                    </a:p>
                  </a:txBody>
                  <a:tcPr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tcPr>
                </a:tc>
                <a:tc>
                  <a:txBody>
                    <a:bodyPr/>
                    <a:lstStyle/>
                    <a:p>
                      <a:pPr algn="ctr"/>
                      <a:r>
                        <a:rPr lang="en-IN" sz="1400" dirty="0" smtClean="0">
                          <a:latin typeface="Montserrat ExtraLight" panose="00000300000000000000" pitchFamily="2" charset="0"/>
                        </a:rPr>
                        <a:t>21,22,559</a:t>
                      </a:r>
                      <a:endParaRPr lang="en-IN" sz="1400" dirty="0">
                        <a:latin typeface="Montserrat ExtraLight" panose="00000300000000000000" pitchFamily="2" charset="0"/>
                      </a:endParaRPr>
                    </a:p>
                  </a:txBody>
                  <a:tcPr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tcPr>
                </a:tc>
                <a:tc>
                  <a:txBody>
                    <a:bodyPr/>
                    <a:lstStyle/>
                    <a:p>
                      <a:pPr algn="ctr"/>
                      <a:r>
                        <a:rPr lang="en-IN" sz="1400" dirty="0" smtClean="0">
                          <a:latin typeface="Montserrat ExtraLight" panose="00000300000000000000" pitchFamily="2" charset="0"/>
                        </a:rPr>
                        <a:t>31,200</a:t>
                      </a:r>
                      <a:endParaRPr lang="en-IN" sz="1400" dirty="0">
                        <a:latin typeface="Montserrat ExtraLight" panose="00000300000000000000" pitchFamily="2" charset="0"/>
                      </a:endParaRPr>
                    </a:p>
                  </a:txBody>
                  <a:tcPr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tcPr>
                </a:tc>
                <a:tc>
                  <a:txBody>
                    <a:bodyPr/>
                    <a:lstStyle/>
                    <a:p>
                      <a:pPr algn="ctr"/>
                      <a:r>
                        <a:rPr lang="en-IN" sz="1400" dirty="0" smtClean="0">
                          <a:latin typeface="Montserrat ExtraLight" panose="00000300000000000000" pitchFamily="2" charset="0"/>
                        </a:rPr>
                        <a:t>1,23,843</a:t>
                      </a:r>
                      <a:endParaRPr lang="en-IN" sz="1400" dirty="0">
                        <a:latin typeface="Montserrat ExtraLight" panose="00000300000000000000" pitchFamily="2" charset="0"/>
                      </a:endParaRPr>
                    </a:p>
                  </a:txBody>
                  <a:tcPr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tcPr>
                </a:tc>
              </a:tr>
            </a:tbl>
          </a:graphicData>
        </a:graphic>
      </p:graphicFrame>
      <p:sp>
        <p:nvSpPr>
          <p:cNvPr id="8" name="Title 1"/>
          <p:cNvSpPr txBox="1">
            <a:spLocks/>
          </p:cNvSpPr>
          <p:nvPr/>
        </p:nvSpPr>
        <p:spPr>
          <a:xfrm>
            <a:off x="253126" y="3169257"/>
            <a:ext cx="686786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i="0" kern="1200">
                <a:solidFill>
                  <a:schemeClr val="tx1"/>
                </a:solidFill>
                <a:latin typeface="Montserrat" charset="0"/>
                <a:ea typeface="Montserrat" charset="0"/>
                <a:cs typeface="Montserrat" charset="0"/>
              </a:defRPr>
            </a:lvl1pPr>
          </a:lstStyle>
          <a:p>
            <a:r>
              <a:rPr lang="en-US" smtClean="0">
                <a:latin typeface="Montserrat Extra Bold" panose="00000900000000000000" pitchFamily="50" charset="0"/>
              </a:rPr>
              <a:t>Outreach</a:t>
            </a:r>
            <a:endParaRPr lang="en-US" dirty="0">
              <a:latin typeface="Montserrat Extra Bold" panose="00000900000000000000" pitchFamily="50" charset="0"/>
            </a:endParaRPr>
          </a:p>
        </p:txBody>
      </p:sp>
    </p:spTree>
    <p:extLst>
      <p:ext uri="{BB962C8B-B14F-4D97-AF65-F5344CB8AC3E}">
        <p14:creationId xmlns:p14="http://schemas.microsoft.com/office/powerpoint/2010/main" xmlns="" val="1165753495"/>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xmlns=""/>
              </a:ext>
            </a:extLst>
          </a:blip>
          <a:stretch>
            <a:fillRect/>
          </a:stretch>
        </p:blipFill>
        <p:spPr>
          <a:xfrm>
            <a:off x="0" y="-19878"/>
            <a:ext cx="12192000" cy="6858000"/>
          </a:xfrm>
          <a:prstGeom prst="rect">
            <a:avLst/>
          </a:prstGeom>
        </p:spPr>
      </p:pic>
      <p:sp>
        <p:nvSpPr>
          <p:cNvPr id="2" name="Title 1"/>
          <p:cNvSpPr>
            <a:spLocks noGrp="1"/>
          </p:cNvSpPr>
          <p:nvPr>
            <p:ph type="title"/>
          </p:nvPr>
        </p:nvSpPr>
        <p:spPr>
          <a:xfrm>
            <a:off x="838200" y="363392"/>
            <a:ext cx="10515600" cy="1325563"/>
          </a:xfrm>
        </p:spPr>
        <p:txBody>
          <a:bodyPr/>
          <a:lstStyle/>
          <a:p>
            <a:pPr lvl="0"/>
            <a:r>
              <a:rPr lang="en-US">
                <a:latin typeface="Montserrat ExtraLight" panose="00000300000000000000" pitchFamily="2" charset="0"/>
              </a:rPr>
              <a:t>Youth Empowerment Series for Micro Entrepreneurs</a:t>
            </a:r>
            <a:br>
              <a:rPr lang="en-US">
                <a:latin typeface="Montserrat ExtraLight" panose="00000300000000000000" pitchFamily="2" charset="0"/>
              </a:rPr>
            </a:br>
            <a:endParaRPr lang="en-US" dirty="0">
              <a:latin typeface="Montserrat ExtraLight" panose="00000300000000000000" pitchFamily="2" charset="0"/>
            </a:endParaRPr>
          </a:p>
        </p:txBody>
      </p:sp>
      <p:sp>
        <p:nvSpPr>
          <p:cNvPr id="3" name="Text Placeholder 2"/>
          <p:cNvSpPr>
            <a:spLocks noGrp="1"/>
          </p:cNvSpPr>
          <p:nvPr>
            <p:ph type="body" idx="1"/>
          </p:nvPr>
        </p:nvSpPr>
        <p:spPr>
          <a:xfrm>
            <a:off x="838199" y="1394179"/>
            <a:ext cx="10775731" cy="5246587"/>
          </a:xfrm>
        </p:spPr>
        <p:txBody>
          <a:bodyPr>
            <a:noAutofit/>
          </a:bodyPr>
          <a:lstStyle/>
          <a:p>
            <a:pPr>
              <a:lnSpc>
                <a:spcPct val="150000"/>
              </a:lnSpc>
            </a:pPr>
            <a:r>
              <a:rPr lang="en-US" sz="1400" b="1" dirty="0">
                <a:latin typeface="Montserrat Extra Bold" panose="00000900000000000000" pitchFamily="50" charset="0"/>
                <a:cs typeface="Calibri"/>
              </a:rPr>
              <a:t>Project Goal:  </a:t>
            </a:r>
            <a:r>
              <a:rPr lang="en-IN" sz="1400" b="1" dirty="0">
                <a:latin typeface="Montserrat ExtraLight" panose="00000300000000000000" pitchFamily="2" charset="0"/>
                <a:cs typeface="Calibri"/>
              </a:rPr>
              <a:t>A</a:t>
            </a:r>
            <a:r>
              <a:rPr lang="en-IN" sz="1400" b="1" dirty="0" smtClean="0">
                <a:latin typeface="Montserrat ExtraLight" panose="00000300000000000000" pitchFamily="2" charset="0"/>
                <a:cs typeface="Calibri"/>
              </a:rPr>
              <a:t>lleviate </a:t>
            </a:r>
            <a:r>
              <a:rPr lang="en-IN" sz="1400" b="1" dirty="0">
                <a:latin typeface="Montserrat ExtraLight" panose="00000300000000000000" pitchFamily="2" charset="0"/>
                <a:cs typeface="Calibri"/>
              </a:rPr>
              <a:t>the employability and employment generation challenge in urban centres to improve economic condition of </a:t>
            </a:r>
            <a:r>
              <a:rPr lang="en-IN" sz="1400" b="1" dirty="0" smtClean="0">
                <a:latin typeface="Montserrat ExtraLight" panose="00000300000000000000" pitchFamily="2" charset="0"/>
                <a:cs typeface="Calibri"/>
              </a:rPr>
              <a:t>youth. </a:t>
            </a:r>
            <a:r>
              <a:rPr lang="en-US" sz="1400" b="1" dirty="0" smtClean="0">
                <a:latin typeface="Montserrat ExtraLight" panose="00000300000000000000" pitchFamily="2" charset="0"/>
                <a:cs typeface="Calibri"/>
              </a:rPr>
              <a:t>Train</a:t>
            </a:r>
            <a:r>
              <a:rPr lang="en-US" sz="1400" b="1" dirty="0">
                <a:latin typeface="Montserrat ExtraLight" panose="00000300000000000000" pitchFamily="2" charset="0"/>
                <a:cs typeface="Calibri"/>
              </a:rPr>
              <a:t>, Mentor and Support youth from urban poor neighborhoods </a:t>
            </a:r>
            <a:r>
              <a:rPr lang="en-US" sz="1400" b="1" dirty="0" smtClean="0">
                <a:latin typeface="Montserrat ExtraLight" panose="00000300000000000000" pitchFamily="2" charset="0"/>
                <a:cs typeface="Calibri"/>
              </a:rPr>
              <a:t>to become </a:t>
            </a:r>
            <a:r>
              <a:rPr lang="en-US" sz="1400" b="1" dirty="0">
                <a:latin typeface="Montserrat ExtraLight" panose="00000300000000000000" pitchFamily="2" charset="0"/>
                <a:cs typeface="Calibri"/>
              </a:rPr>
              <a:t>entrepreneurs by helping them </a:t>
            </a:r>
            <a:r>
              <a:rPr lang="en-US" sz="1400" b="1" dirty="0" smtClean="0">
                <a:latin typeface="Montserrat ExtraLight" panose="00000300000000000000" pitchFamily="2" charset="0"/>
                <a:cs typeface="Calibri"/>
              </a:rPr>
              <a:t>create </a:t>
            </a:r>
            <a:r>
              <a:rPr lang="en-US" sz="1400" b="1" dirty="0">
                <a:latin typeface="Montserrat ExtraLight" panose="00000300000000000000" pitchFamily="2" charset="0"/>
                <a:cs typeface="Calibri"/>
              </a:rPr>
              <a:t>strong business </a:t>
            </a:r>
            <a:r>
              <a:rPr lang="en-US" sz="1400" b="1" dirty="0" smtClean="0">
                <a:latin typeface="Montserrat ExtraLight" panose="00000300000000000000" pitchFamily="2" charset="0"/>
                <a:cs typeface="Calibri"/>
              </a:rPr>
              <a:t>case </a:t>
            </a:r>
            <a:r>
              <a:rPr lang="en-US" sz="1400" b="1" dirty="0">
                <a:latin typeface="Montserrat ExtraLight" panose="00000300000000000000" pitchFamily="2" charset="0"/>
                <a:cs typeface="Calibri"/>
              </a:rPr>
              <a:t>and obtain funding from financiers.  </a:t>
            </a:r>
            <a:r>
              <a:rPr lang="en-US" sz="1400" b="1" dirty="0" smtClean="0">
                <a:latin typeface="Montserrat ExtraLight" panose="00000300000000000000" pitchFamily="2" charset="0"/>
                <a:cs typeface="Calibri"/>
              </a:rPr>
              <a:t>Age </a:t>
            </a:r>
            <a:r>
              <a:rPr lang="en-US" sz="1400" b="1" dirty="0">
                <a:latin typeface="Montserrat ExtraLight" panose="00000300000000000000" pitchFamily="2" charset="0"/>
                <a:cs typeface="Calibri"/>
              </a:rPr>
              <a:t>group 18-32 years, low income families </a:t>
            </a:r>
          </a:p>
          <a:p>
            <a:r>
              <a:rPr lang="en-US" sz="1400" b="1" dirty="0" smtClean="0">
                <a:latin typeface="Montserrat Extra Bold" panose="00000900000000000000" pitchFamily="50" charset="0"/>
                <a:cs typeface="Calibri"/>
              </a:rPr>
              <a:t>Project Intervention</a:t>
            </a:r>
            <a:endParaRPr lang="en-US" sz="1400" b="1" dirty="0">
              <a:latin typeface="Montserrat Extra Bold" panose="00000900000000000000" pitchFamily="50" charset="0"/>
              <a:cs typeface="Calibri"/>
            </a:endParaRPr>
          </a:p>
          <a:p>
            <a:pPr marL="285750" indent="-285750">
              <a:buFont typeface="Arial" panose="020B0604020202020204" pitchFamily="34" charset="0"/>
              <a:buChar char="•"/>
            </a:pPr>
            <a:r>
              <a:rPr lang="en-US" sz="1400" b="1" dirty="0">
                <a:latin typeface="Montserrat ExtraLight" panose="00000300000000000000" pitchFamily="2" charset="0"/>
                <a:cs typeface="Calibri"/>
              </a:rPr>
              <a:t>Mobilize: Partner with organizations working with youth &amp; work with funding agencies to mobilize target group</a:t>
            </a:r>
          </a:p>
          <a:p>
            <a:pPr marL="285750" indent="-285750">
              <a:buFont typeface="Arial" panose="020B0604020202020204" pitchFamily="34" charset="0"/>
              <a:buChar char="•"/>
            </a:pPr>
            <a:r>
              <a:rPr lang="en-US" sz="1400" b="1" dirty="0">
                <a:latin typeface="Montserrat ExtraLight" panose="00000300000000000000" pitchFamily="2" charset="0"/>
                <a:cs typeface="Calibri"/>
              </a:rPr>
              <a:t>Training, Mentor and Support: </a:t>
            </a:r>
          </a:p>
          <a:p>
            <a:pPr marL="742950" lvl="1" indent="-285750">
              <a:buFont typeface="Arial" charset="0"/>
              <a:buChar char="•"/>
            </a:pPr>
            <a:r>
              <a:rPr lang="en-US" sz="1400" b="1" dirty="0">
                <a:solidFill>
                  <a:schemeClr val="tx1"/>
                </a:solidFill>
                <a:latin typeface="Montserrat ExtraLight" panose="00000300000000000000" pitchFamily="2" charset="0"/>
                <a:ea typeface="Montserrat Light" charset="0"/>
                <a:cs typeface="Calibri"/>
              </a:rPr>
              <a:t>Classroom training on Entrepreneurial skills, Communication skills, digital literacy and financial literacy </a:t>
            </a:r>
          </a:p>
          <a:p>
            <a:pPr marL="285750" indent="-285750">
              <a:buFont typeface="Arial" charset="0"/>
              <a:buChar char="•"/>
            </a:pPr>
            <a:r>
              <a:rPr lang="en-US" sz="1400" b="1" dirty="0">
                <a:latin typeface="Montserrat ExtraLight" panose="00000300000000000000" pitchFamily="2" charset="0"/>
                <a:cs typeface="Calibri"/>
              </a:rPr>
              <a:t>Idea incubation boot-camp for strengthening business plan </a:t>
            </a:r>
          </a:p>
          <a:p>
            <a:pPr marL="285750" indent="-285750">
              <a:buFont typeface="Arial" charset="0"/>
              <a:buChar char="•"/>
            </a:pPr>
            <a:r>
              <a:rPr lang="en-US" sz="1400" b="1" dirty="0">
                <a:latin typeface="Montserrat ExtraLight" panose="00000300000000000000" pitchFamily="2" charset="0"/>
                <a:cs typeface="Calibri"/>
              </a:rPr>
              <a:t>Exposure visits</a:t>
            </a:r>
          </a:p>
          <a:p>
            <a:pPr marL="285750" indent="-285750">
              <a:buFont typeface="Arial" charset="0"/>
              <a:buChar char="•"/>
            </a:pPr>
            <a:r>
              <a:rPr lang="en-US" sz="1400" b="1" dirty="0">
                <a:latin typeface="Montserrat ExtraLight" panose="00000300000000000000" pitchFamily="2" charset="0"/>
                <a:cs typeface="Calibri"/>
              </a:rPr>
              <a:t>Measure training impact for each module</a:t>
            </a:r>
          </a:p>
          <a:p>
            <a:pPr marL="285750" indent="-285750">
              <a:buFont typeface="Arial" charset="0"/>
              <a:buChar char="•"/>
            </a:pPr>
            <a:r>
              <a:rPr lang="en-US" sz="1400" b="1" dirty="0">
                <a:latin typeface="Montserrat ExtraLight" panose="00000300000000000000" pitchFamily="2" charset="0"/>
                <a:cs typeface="Calibri"/>
              </a:rPr>
              <a:t>Funding: Initial/ seed funding for business plans (in-principal agreement by investors to finance their entrepreneurial venture)</a:t>
            </a:r>
          </a:p>
          <a:p>
            <a:r>
              <a:rPr lang="en-US" sz="1400" b="1" dirty="0" smtClean="0">
                <a:latin typeface="Montserrat Extra Bold" panose="00000900000000000000" pitchFamily="50" charset="0"/>
                <a:cs typeface="Calibri"/>
              </a:rPr>
              <a:t>Outcome</a:t>
            </a:r>
            <a:endParaRPr lang="en-US" sz="1400" b="1" dirty="0">
              <a:latin typeface="Montserrat Extra Bold" panose="00000900000000000000" pitchFamily="50" charset="0"/>
              <a:cs typeface="Calibri"/>
            </a:endParaRPr>
          </a:p>
          <a:p>
            <a:pPr marL="285750" indent="-285750">
              <a:buFont typeface="Arial" panose="020B0604020202020204" pitchFamily="34" charset="0"/>
              <a:buChar char="•"/>
            </a:pPr>
            <a:r>
              <a:rPr lang="en-IN" sz="1400" dirty="0" smtClean="0">
                <a:latin typeface="Montserrat ExtraLight" panose="00000300000000000000" pitchFamily="2" charset="0"/>
                <a:ea typeface="Century" charset="0"/>
                <a:cs typeface="Century" charset="0"/>
              </a:rPr>
              <a:t>2400 youth trained across 4 locations</a:t>
            </a:r>
          </a:p>
          <a:p>
            <a:pPr marL="285750" indent="-285750">
              <a:buFont typeface="Arial" panose="020B0604020202020204" pitchFamily="34" charset="0"/>
              <a:buChar char="•"/>
            </a:pPr>
            <a:r>
              <a:rPr lang="en-IN" sz="1400" dirty="0" smtClean="0">
                <a:latin typeface="Montserrat ExtraLight" panose="00000300000000000000" pitchFamily="2" charset="0"/>
                <a:ea typeface="Century" charset="0"/>
                <a:cs typeface="Century" charset="0"/>
              </a:rPr>
              <a:t>1000 </a:t>
            </a:r>
            <a:r>
              <a:rPr lang="en-IN" sz="1400" dirty="0">
                <a:latin typeface="Montserrat ExtraLight" panose="00000300000000000000" pitchFamily="2" charset="0"/>
                <a:ea typeface="Century" charset="0"/>
                <a:cs typeface="Century" charset="0"/>
              </a:rPr>
              <a:t>confident entrepreneurs </a:t>
            </a:r>
            <a:endParaRPr lang="en-IN" sz="1400" dirty="0" smtClean="0">
              <a:latin typeface="Montserrat ExtraLight" panose="00000300000000000000" pitchFamily="2" charset="0"/>
              <a:ea typeface="Century" charset="0"/>
              <a:cs typeface="Century" charset="0"/>
            </a:endParaRPr>
          </a:p>
          <a:p>
            <a:pPr marL="285750" indent="-285750">
              <a:buFont typeface="Arial" panose="020B0604020202020204" pitchFamily="34" charset="0"/>
              <a:buChar char="•"/>
            </a:pPr>
            <a:r>
              <a:rPr lang="en-IN" sz="1400" dirty="0" smtClean="0">
                <a:latin typeface="Montserrat ExtraLight" panose="00000300000000000000" pitchFamily="2" charset="0"/>
                <a:ea typeface="Century" charset="0"/>
                <a:cs typeface="Century" charset="0"/>
              </a:rPr>
              <a:t>full-time </a:t>
            </a:r>
            <a:r>
              <a:rPr lang="en-IN" sz="1400" dirty="0">
                <a:latin typeface="Montserrat ExtraLight" panose="00000300000000000000" pitchFamily="2" charset="0"/>
                <a:ea typeface="Century" charset="0"/>
                <a:cs typeface="Century" charset="0"/>
              </a:rPr>
              <a:t>job opportunities to 400 </a:t>
            </a:r>
            <a:r>
              <a:rPr lang="en-IN" sz="1400" dirty="0" smtClean="0">
                <a:latin typeface="Montserrat ExtraLight" panose="00000300000000000000" pitchFamily="2" charset="0"/>
                <a:ea typeface="Century" charset="0"/>
                <a:cs typeface="Century" charset="0"/>
              </a:rPr>
              <a:t>youth</a:t>
            </a:r>
            <a:endParaRPr lang="en-US" sz="1400" dirty="0">
              <a:latin typeface="Montserrat ExtraLight" panose="00000300000000000000" pitchFamily="2" charset="0"/>
            </a:endParaRPr>
          </a:p>
          <a:p>
            <a:endParaRPr lang="en-IN" sz="1400" dirty="0">
              <a:latin typeface="Montserrat ExtraLight" panose="00000300000000000000" pitchFamily="2" charset="0"/>
            </a:endParaRPr>
          </a:p>
        </p:txBody>
      </p:sp>
    </p:spTree>
    <p:extLst>
      <p:ext uri="{BB962C8B-B14F-4D97-AF65-F5344CB8AC3E}">
        <p14:creationId xmlns:p14="http://schemas.microsoft.com/office/powerpoint/2010/main" xmlns="" val="151058871"/>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xmlns=""/>
              </a:ext>
            </a:extLst>
          </a:blip>
          <a:stretch>
            <a:fillRect/>
          </a:stretch>
        </p:blipFill>
        <p:spPr>
          <a:xfrm>
            <a:off x="0" y="-19878"/>
            <a:ext cx="12192000" cy="6858000"/>
          </a:xfrm>
          <a:prstGeom prst="rect">
            <a:avLst/>
          </a:prstGeom>
        </p:spPr>
      </p:pic>
      <p:sp>
        <p:nvSpPr>
          <p:cNvPr id="2" name="Title 1"/>
          <p:cNvSpPr>
            <a:spLocks noGrp="1"/>
          </p:cNvSpPr>
          <p:nvPr>
            <p:ph type="title"/>
          </p:nvPr>
        </p:nvSpPr>
        <p:spPr>
          <a:xfrm>
            <a:off x="838200" y="26575"/>
            <a:ext cx="10515600" cy="1325563"/>
          </a:xfrm>
        </p:spPr>
        <p:txBody>
          <a:bodyPr/>
          <a:lstStyle/>
          <a:p>
            <a:pPr lvl="0"/>
            <a:r>
              <a:rPr lang="en-US" dirty="0" smtClean="0">
                <a:latin typeface="Montserrat ExtraLight" panose="00000300000000000000" pitchFamily="2" charset="0"/>
              </a:rPr>
              <a:t>Skill Building for Educators </a:t>
            </a:r>
            <a:endParaRPr lang="en-US" dirty="0">
              <a:latin typeface="Montserrat ExtraLight" panose="00000300000000000000" pitchFamily="2" charset="0"/>
            </a:endParaRPr>
          </a:p>
        </p:txBody>
      </p:sp>
      <p:sp>
        <p:nvSpPr>
          <p:cNvPr id="3" name="Text Placeholder 2"/>
          <p:cNvSpPr>
            <a:spLocks noGrp="1"/>
          </p:cNvSpPr>
          <p:nvPr>
            <p:ph type="body" idx="1"/>
          </p:nvPr>
        </p:nvSpPr>
        <p:spPr>
          <a:xfrm>
            <a:off x="838200" y="1352138"/>
            <a:ext cx="10775731" cy="5246587"/>
          </a:xfrm>
        </p:spPr>
        <p:txBody>
          <a:bodyPr>
            <a:noAutofit/>
          </a:bodyPr>
          <a:lstStyle/>
          <a:p>
            <a:pPr>
              <a:lnSpc>
                <a:spcPct val="100000"/>
              </a:lnSpc>
            </a:pPr>
            <a:r>
              <a:rPr lang="en-US" sz="1600" b="1" dirty="0">
                <a:latin typeface="Montserrat Extra Bold" panose="00000900000000000000" pitchFamily="50" charset="0"/>
                <a:cs typeface="Calibri"/>
              </a:rPr>
              <a:t>Project Goal:  </a:t>
            </a:r>
            <a:r>
              <a:rPr lang="en-US" altLang="x-none" sz="1600" b="1" dirty="0">
                <a:latin typeface="Montserrat ExtraLight" panose="00000300000000000000" pitchFamily="2" charset="0"/>
                <a:cs typeface="Calibri"/>
              </a:rPr>
              <a:t>Improve the quality of education and foster high academic and professional standards through high impact sustained professional development of teachers and educators. </a:t>
            </a:r>
          </a:p>
          <a:p>
            <a:pPr marL="285750" indent="-285750">
              <a:lnSpc>
                <a:spcPct val="100000"/>
              </a:lnSpc>
              <a:buFont typeface="Arial" charset="0"/>
              <a:buChar char="•"/>
            </a:pPr>
            <a:r>
              <a:rPr lang="en-US" altLang="x-none" sz="1600" b="1" dirty="0">
                <a:latin typeface="Montserrat ExtraLight" panose="00000300000000000000" pitchFamily="2" charset="0"/>
                <a:cs typeface="Calibri"/>
              </a:rPr>
              <a:t>Conduct path-breaking research to understand the needs of the stakeholders in </a:t>
            </a:r>
            <a:r>
              <a:rPr lang="en-US" altLang="x-none" sz="1600" b="1" dirty="0" smtClean="0">
                <a:latin typeface="Montserrat ExtraLight" panose="00000300000000000000" pitchFamily="2" charset="0"/>
                <a:cs typeface="Calibri"/>
              </a:rPr>
              <a:t>education &amp; build </a:t>
            </a:r>
            <a:r>
              <a:rPr lang="en-US" altLang="x-none" sz="1600" b="1" dirty="0">
                <a:latin typeface="Montserrat ExtraLight" panose="00000300000000000000" pitchFamily="2" charset="0"/>
                <a:cs typeface="Calibri"/>
              </a:rPr>
              <a:t>sustainable models of education growth by enabling excellence in the </a:t>
            </a:r>
            <a:r>
              <a:rPr lang="en-US" altLang="x-none" sz="1600" b="1" dirty="0" smtClean="0">
                <a:latin typeface="Montserrat ExtraLight" panose="00000300000000000000" pitchFamily="2" charset="0"/>
                <a:cs typeface="Calibri"/>
              </a:rPr>
              <a:t>education </a:t>
            </a:r>
            <a:r>
              <a:rPr lang="en-US" altLang="x-none" sz="1600" b="1" dirty="0">
                <a:latin typeface="Montserrat ExtraLight" panose="00000300000000000000" pitchFamily="2" charset="0"/>
                <a:cs typeface="Calibri"/>
              </a:rPr>
              <a:t>professionals </a:t>
            </a:r>
          </a:p>
          <a:p>
            <a:pPr>
              <a:lnSpc>
                <a:spcPct val="100000"/>
              </a:lnSpc>
            </a:pPr>
            <a:r>
              <a:rPr lang="en-US" sz="1600" b="1" dirty="0" smtClean="0">
                <a:latin typeface="Montserrat Extra Bold" panose="00000900000000000000" pitchFamily="50" charset="0"/>
                <a:cs typeface="Calibri"/>
              </a:rPr>
              <a:t>Project Intervention</a:t>
            </a:r>
            <a:endParaRPr lang="en-US" sz="1600" b="1" dirty="0">
              <a:latin typeface="Montserrat Extra Bold" panose="00000900000000000000" pitchFamily="50" charset="0"/>
              <a:cs typeface="Calibri"/>
            </a:endParaRPr>
          </a:p>
          <a:p>
            <a:pPr marL="285750" indent="-285750">
              <a:lnSpc>
                <a:spcPct val="100000"/>
              </a:lnSpc>
              <a:buFont typeface="Arial" charset="0"/>
              <a:buChar char="•"/>
            </a:pPr>
            <a:r>
              <a:rPr lang="en-US" sz="1600" b="1" dirty="0" smtClean="0">
                <a:latin typeface="Montserrat ExtraLight" panose="00000300000000000000" pitchFamily="2" charset="0"/>
              </a:rPr>
              <a:t>Analyze</a:t>
            </a:r>
            <a:r>
              <a:rPr lang="en-US" sz="1600" b="1" dirty="0">
                <a:latin typeface="Montserrat ExtraLight" panose="00000300000000000000" pitchFamily="2" charset="0"/>
              </a:rPr>
              <a:t>: Understand ‘What Must Change’ in practice, resources and outcomes. Compare with current </a:t>
            </a:r>
          </a:p>
          <a:p>
            <a:pPr marL="285750" indent="-285750">
              <a:lnSpc>
                <a:spcPct val="100000"/>
              </a:lnSpc>
              <a:buFont typeface="Arial" charset="0"/>
              <a:buChar char="•"/>
            </a:pPr>
            <a:r>
              <a:rPr lang="en-US" sz="1600" b="1" dirty="0">
                <a:latin typeface="Montserrat ExtraLight" panose="00000300000000000000" pitchFamily="2" charset="0"/>
              </a:rPr>
              <a:t>Implement: Conduct activities to ‘Make Change Happen’, Mentor Teachers, support classroom practices and </a:t>
            </a:r>
            <a:br>
              <a:rPr lang="en-US" sz="1600" b="1" dirty="0">
                <a:latin typeface="Montserrat ExtraLight" panose="00000300000000000000" pitchFamily="2" charset="0"/>
              </a:rPr>
            </a:br>
            <a:r>
              <a:rPr lang="en-US" sz="1600" b="1" dirty="0">
                <a:latin typeface="Montserrat ExtraLight" panose="00000300000000000000" pitchFamily="2" charset="0"/>
              </a:rPr>
              <a:t>“walk the talk”</a:t>
            </a:r>
          </a:p>
          <a:p>
            <a:pPr marL="285750" indent="-285750">
              <a:lnSpc>
                <a:spcPct val="100000"/>
              </a:lnSpc>
              <a:buFont typeface="Arial" charset="0"/>
              <a:buChar char="•"/>
            </a:pPr>
            <a:r>
              <a:rPr lang="en-US" sz="1600" b="1" dirty="0">
                <a:latin typeface="Montserrat ExtraLight" panose="00000300000000000000" pitchFamily="2" charset="0"/>
              </a:rPr>
              <a:t>Measure: Report on the ‘Impact of Change’ by using learning outcomes of students as a measure o</a:t>
            </a:r>
            <a:r>
              <a:rPr lang="en-US" sz="1600" b="1" dirty="0" smtClean="0">
                <a:latin typeface="Montserrat ExtraLight" panose="00000300000000000000" pitchFamily="2" charset="0"/>
              </a:rPr>
              <a:t>f </a:t>
            </a:r>
            <a:r>
              <a:rPr lang="en-US" sz="1600" b="1" dirty="0">
                <a:latin typeface="Montserrat ExtraLight" panose="00000300000000000000" pitchFamily="2" charset="0"/>
              </a:rPr>
              <a:t>success </a:t>
            </a:r>
            <a:endParaRPr lang="en-US" sz="1600" b="1" dirty="0">
              <a:latin typeface="Montserrat ExtraLight" panose="00000300000000000000" pitchFamily="2" charset="0"/>
              <a:cs typeface="Calibri"/>
            </a:endParaRPr>
          </a:p>
          <a:p>
            <a:pPr>
              <a:lnSpc>
                <a:spcPct val="100000"/>
              </a:lnSpc>
            </a:pPr>
            <a:r>
              <a:rPr lang="en-US" sz="1600" b="1" dirty="0">
                <a:latin typeface="Montserrat Extra Bold" panose="00000900000000000000" pitchFamily="50" charset="0"/>
                <a:cs typeface="Calibri"/>
              </a:rPr>
              <a:t>Outcome</a:t>
            </a:r>
          </a:p>
          <a:p>
            <a:pPr marL="285750" indent="-285750">
              <a:lnSpc>
                <a:spcPct val="100000"/>
              </a:lnSpc>
              <a:buFont typeface="Arial" panose="020B0604020202020204" pitchFamily="34" charset="0"/>
              <a:buChar char="•"/>
            </a:pPr>
            <a:r>
              <a:rPr lang="en-IN" sz="1600" dirty="0" smtClean="0">
                <a:latin typeface="Montserrat ExtraLight" panose="00000300000000000000" pitchFamily="2" charset="0"/>
                <a:ea typeface="Century" charset="0"/>
                <a:cs typeface="Century" charset="0"/>
              </a:rPr>
              <a:t>2400 youth trained across 4 locations</a:t>
            </a:r>
          </a:p>
          <a:p>
            <a:pPr marL="285750" indent="-285750">
              <a:lnSpc>
                <a:spcPct val="100000"/>
              </a:lnSpc>
              <a:buFont typeface="Arial" panose="020B0604020202020204" pitchFamily="34" charset="0"/>
              <a:buChar char="•"/>
            </a:pPr>
            <a:r>
              <a:rPr lang="en-IN" sz="1600" dirty="0" smtClean="0">
                <a:latin typeface="Montserrat ExtraLight" panose="00000300000000000000" pitchFamily="2" charset="0"/>
                <a:ea typeface="Century" charset="0"/>
                <a:cs typeface="Century" charset="0"/>
              </a:rPr>
              <a:t>1000 </a:t>
            </a:r>
            <a:r>
              <a:rPr lang="en-IN" sz="1600" dirty="0">
                <a:latin typeface="Montserrat ExtraLight" panose="00000300000000000000" pitchFamily="2" charset="0"/>
                <a:ea typeface="Century" charset="0"/>
                <a:cs typeface="Century" charset="0"/>
              </a:rPr>
              <a:t>confident entrepreneurs </a:t>
            </a:r>
            <a:endParaRPr lang="en-IN" sz="1600" dirty="0" smtClean="0">
              <a:latin typeface="Montserrat ExtraLight" panose="00000300000000000000" pitchFamily="2" charset="0"/>
              <a:ea typeface="Century" charset="0"/>
              <a:cs typeface="Century" charset="0"/>
            </a:endParaRPr>
          </a:p>
          <a:p>
            <a:pPr marL="285750" indent="-285750">
              <a:lnSpc>
                <a:spcPct val="100000"/>
              </a:lnSpc>
              <a:buFont typeface="Arial" panose="020B0604020202020204" pitchFamily="34" charset="0"/>
              <a:buChar char="•"/>
            </a:pPr>
            <a:r>
              <a:rPr lang="en-IN" sz="1600" dirty="0" smtClean="0">
                <a:latin typeface="Montserrat ExtraLight" panose="00000300000000000000" pitchFamily="2" charset="0"/>
                <a:ea typeface="Century" charset="0"/>
                <a:cs typeface="Century" charset="0"/>
              </a:rPr>
              <a:t>full-time </a:t>
            </a:r>
            <a:r>
              <a:rPr lang="en-IN" sz="1600" dirty="0">
                <a:latin typeface="Montserrat ExtraLight" panose="00000300000000000000" pitchFamily="2" charset="0"/>
                <a:ea typeface="Century" charset="0"/>
                <a:cs typeface="Century" charset="0"/>
              </a:rPr>
              <a:t>job opportunities to 400 </a:t>
            </a:r>
            <a:r>
              <a:rPr lang="en-IN" sz="1600" dirty="0" smtClean="0">
                <a:latin typeface="Montserrat ExtraLight" panose="00000300000000000000" pitchFamily="2" charset="0"/>
                <a:ea typeface="Century" charset="0"/>
                <a:cs typeface="Century" charset="0"/>
              </a:rPr>
              <a:t>youth</a:t>
            </a:r>
            <a:endParaRPr lang="en-US" sz="1600" dirty="0">
              <a:latin typeface="Montserrat ExtraLight" panose="00000300000000000000" pitchFamily="2" charset="0"/>
            </a:endParaRPr>
          </a:p>
          <a:p>
            <a:pPr>
              <a:lnSpc>
                <a:spcPct val="100000"/>
              </a:lnSpc>
            </a:pPr>
            <a:endParaRPr lang="en-IN" sz="1600" dirty="0">
              <a:latin typeface="Montserrat ExtraLight" panose="00000300000000000000" pitchFamily="2" charset="0"/>
            </a:endParaRPr>
          </a:p>
        </p:txBody>
      </p:sp>
    </p:spTree>
    <p:extLst>
      <p:ext uri="{BB962C8B-B14F-4D97-AF65-F5344CB8AC3E}">
        <p14:creationId xmlns:p14="http://schemas.microsoft.com/office/powerpoint/2010/main" xmlns="" val="1414275467"/>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cstate="screen">
            <a:extLst>
              <a:ext uri="{28A0092B-C50C-407E-A947-70E740481C1C}">
                <a14:useLocalDpi xmlns:a14="http://schemas.microsoft.com/office/drawing/2010/main" xmlns=""/>
              </a:ext>
            </a:extLst>
          </a:blip>
          <a:srcRect/>
          <a:stretch/>
        </p:blipFill>
        <p:spPr>
          <a:xfrm>
            <a:off x="-11150" y="0"/>
            <a:ext cx="12203151" cy="6847028"/>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xmlns=""/>
              </a:ext>
            </a:extLst>
          </a:blip>
          <a:stretch>
            <a:fillRect/>
          </a:stretch>
        </p:blipFill>
        <p:spPr>
          <a:xfrm>
            <a:off x="-11150" y="0"/>
            <a:ext cx="12114630" cy="6858000"/>
          </a:xfrm>
          <a:prstGeom prst="rect">
            <a:avLst/>
          </a:prstGeom>
        </p:spPr>
      </p:pic>
      <p:sp>
        <p:nvSpPr>
          <p:cNvPr id="9" name="Title 1"/>
          <p:cNvSpPr>
            <a:spLocks noGrp="1"/>
          </p:cNvSpPr>
          <p:nvPr>
            <p:ph type="title"/>
          </p:nvPr>
        </p:nvSpPr>
        <p:spPr>
          <a:xfrm>
            <a:off x="1793823" y="1856062"/>
            <a:ext cx="4302177" cy="3585368"/>
          </a:xfrm>
        </p:spPr>
        <p:txBody>
          <a:bodyPr>
            <a:normAutofit/>
          </a:bodyPr>
          <a:lstStyle/>
          <a:p>
            <a:r>
              <a:rPr lang="en-US" sz="3600" dirty="0" smtClean="0">
                <a:solidFill>
                  <a:schemeClr val="bg1"/>
                </a:solidFill>
                <a:latin typeface="Montserrat Extra Bold" panose="00000900000000000000" pitchFamily="50" charset="0"/>
              </a:rPr>
              <a:t>Technology </a:t>
            </a:r>
            <a:r>
              <a:rPr lang="en-US" sz="3600" dirty="0">
                <a:solidFill>
                  <a:schemeClr val="bg1"/>
                </a:solidFill>
                <a:latin typeface="Montserrat Extra Bold" panose="00000900000000000000" pitchFamily="50" charset="0"/>
              </a:rPr>
              <a:t>&amp; </a:t>
            </a:r>
            <a:r>
              <a:rPr lang="en-US" sz="3600" dirty="0" smtClean="0">
                <a:solidFill>
                  <a:schemeClr val="bg1"/>
                </a:solidFill>
                <a:latin typeface="Montserrat Extra Bold" panose="00000900000000000000" pitchFamily="50" charset="0"/>
              </a:rPr>
              <a:t>Innovation</a:t>
            </a:r>
            <a:r>
              <a:rPr lang="en-US" sz="3600" dirty="0">
                <a:latin typeface="Montserrat Extra Bold" panose="00000900000000000000" pitchFamily="50" charset="0"/>
                <a:ea typeface="Century Gothic" charset="0"/>
                <a:cs typeface="Century Gothic" charset="0"/>
              </a:rPr>
              <a:t/>
            </a:r>
            <a:br>
              <a:rPr lang="en-US" sz="3600" dirty="0">
                <a:latin typeface="Montserrat Extra Bold" panose="00000900000000000000" pitchFamily="50" charset="0"/>
                <a:ea typeface="Century Gothic" charset="0"/>
                <a:cs typeface="Century Gothic" charset="0"/>
              </a:rPr>
            </a:br>
            <a:endParaRPr lang="en-US" sz="3600" dirty="0">
              <a:solidFill>
                <a:schemeClr val="bg1"/>
              </a:solidFill>
              <a:latin typeface="Montserrat Extra Bold" panose="00000900000000000000" pitchFamily="50" charset="0"/>
            </a:endParaRPr>
          </a:p>
        </p:txBody>
      </p:sp>
    </p:spTree>
    <p:extLst>
      <p:ext uri="{BB962C8B-B14F-4D97-AF65-F5344CB8AC3E}">
        <p14:creationId xmlns:p14="http://schemas.microsoft.com/office/powerpoint/2010/main" xmlns="" val="82100912"/>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xmlns=""/>
              </a:ext>
            </a:extLst>
          </a:blip>
          <a:stretch>
            <a:fillRect/>
          </a:stretch>
        </p:blipFill>
        <p:spPr>
          <a:xfrm>
            <a:off x="6309953" y="3457"/>
            <a:ext cx="5882047" cy="6854543"/>
          </a:xfrm>
          <a:prstGeom prst="rect">
            <a:avLst/>
          </a:prstGeom>
        </p:spPr>
      </p:pic>
      <p:pic>
        <p:nvPicPr>
          <p:cNvPr id="2" name="Picture 1"/>
          <p:cNvPicPr>
            <a:picLocks noChangeAspect="1"/>
          </p:cNvPicPr>
          <p:nvPr/>
        </p:nvPicPr>
        <p:blipFill>
          <a:blip r:embed="rId3">
            <a:extLst>
              <a:ext uri="{28A0092B-C50C-407E-A947-70E740481C1C}">
                <a14:useLocalDpi xmlns:a14="http://schemas.microsoft.com/office/drawing/2010/main" xmlns=""/>
              </a:ext>
            </a:extLst>
          </a:blip>
          <a:stretch>
            <a:fillRect/>
          </a:stretch>
        </p:blipFill>
        <p:spPr>
          <a:xfrm>
            <a:off x="0" y="3457"/>
            <a:ext cx="12192000" cy="6858000"/>
          </a:xfrm>
          <a:prstGeom prst="rect">
            <a:avLst/>
          </a:prstGeom>
        </p:spPr>
      </p:pic>
      <p:sp>
        <p:nvSpPr>
          <p:cNvPr id="7" name="Text Placeholder 2"/>
          <p:cNvSpPr>
            <a:spLocks noGrp="1"/>
          </p:cNvSpPr>
          <p:nvPr>
            <p:ph type="body" idx="1"/>
          </p:nvPr>
        </p:nvSpPr>
        <p:spPr>
          <a:xfrm>
            <a:off x="382322" y="1425920"/>
            <a:ext cx="6140116" cy="5000433"/>
          </a:xfrm>
        </p:spPr>
        <p:txBody>
          <a:bodyPr/>
          <a:lstStyle/>
          <a:p>
            <a:pPr marL="285750" indent="-285750">
              <a:buFont typeface="Arial" panose="020B0604020202020204" pitchFamily="34" charset="0"/>
              <a:buChar char="•"/>
            </a:pPr>
            <a:r>
              <a:rPr lang="en-US" dirty="0" smtClean="0">
                <a:latin typeface="Montserrat ExtraLight" panose="00000300000000000000" pitchFamily="2" charset="0"/>
              </a:rPr>
              <a:t>Technology </a:t>
            </a:r>
            <a:r>
              <a:rPr lang="en-US" dirty="0">
                <a:latin typeface="Montserrat ExtraLight" panose="00000300000000000000" pitchFamily="2" charset="0"/>
              </a:rPr>
              <a:t>Integrated </a:t>
            </a:r>
            <a:r>
              <a:rPr lang="en-US" dirty="0" smtClean="0">
                <a:latin typeface="Montserrat ExtraLight" panose="00000300000000000000" pitchFamily="2" charset="0"/>
              </a:rPr>
              <a:t>Education</a:t>
            </a:r>
            <a:br>
              <a:rPr lang="en-US" dirty="0" smtClean="0">
                <a:latin typeface="Montserrat ExtraLight" panose="00000300000000000000" pitchFamily="2" charset="0"/>
              </a:rPr>
            </a:br>
            <a:endParaRPr lang="en-US" dirty="0">
              <a:latin typeface="Montserrat ExtraLight" panose="00000300000000000000" pitchFamily="2" charset="0"/>
            </a:endParaRPr>
          </a:p>
          <a:p>
            <a:pPr marL="285750" indent="-285750">
              <a:buFont typeface="Arial" panose="020B0604020202020204" pitchFamily="34" charset="0"/>
              <a:buChar char="•"/>
            </a:pPr>
            <a:r>
              <a:rPr lang="en-US" dirty="0">
                <a:latin typeface="Montserrat ExtraLight" panose="00000300000000000000" pitchFamily="2" charset="0"/>
              </a:rPr>
              <a:t>Digital Citizen (Digital Literacy, Cyber Security, Web 2.0 tools and technologies</a:t>
            </a:r>
            <a:r>
              <a:rPr lang="en-US" dirty="0" smtClean="0">
                <a:latin typeface="Montserrat ExtraLight" panose="00000300000000000000" pitchFamily="2" charset="0"/>
              </a:rPr>
              <a:t>)</a:t>
            </a:r>
            <a:br>
              <a:rPr lang="en-US" dirty="0" smtClean="0">
                <a:latin typeface="Montserrat ExtraLight" panose="00000300000000000000" pitchFamily="2" charset="0"/>
              </a:rPr>
            </a:br>
            <a:endParaRPr lang="en-US" dirty="0">
              <a:latin typeface="Montserrat ExtraLight" panose="00000300000000000000" pitchFamily="2" charset="0"/>
            </a:endParaRPr>
          </a:p>
          <a:p>
            <a:pPr marL="285750" indent="-285750">
              <a:buFont typeface="Arial" panose="020B0604020202020204" pitchFamily="34" charset="0"/>
              <a:buChar char="•"/>
            </a:pPr>
            <a:r>
              <a:rPr lang="en-US" dirty="0" smtClean="0">
                <a:latin typeface="Montserrat ExtraLight" panose="00000300000000000000" pitchFamily="2" charset="0"/>
              </a:rPr>
              <a:t>Technology </a:t>
            </a:r>
            <a:r>
              <a:rPr lang="en-US" dirty="0">
                <a:latin typeface="Montserrat ExtraLight" panose="00000300000000000000" pitchFamily="2" charset="0"/>
              </a:rPr>
              <a:t>innovation (Tinkering Lab, </a:t>
            </a:r>
            <a:r>
              <a:rPr lang="en-US" dirty="0" smtClean="0">
                <a:latin typeface="Montserrat ExtraLight" panose="00000300000000000000" pitchFamily="2" charset="0"/>
              </a:rPr>
              <a:t>Hackathon)</a:t>
            </a:r>
            <a:br>
              <a:rPr lang="en-US" dirty="0" smtClean="0">
                <a:latin typeface="Montserrat ExtraLight" panose="00000300000000000000" pitchFamily="2" charset="0"/>
              </a:rPr>
            </a:br>
            <a:endParaRPr lang="en-US" dirty="0">
              <a:latin typeface="Montserrat ExtraLight" panose="00000300000000000000" pitchFamily="2" charset="0"/>
            </a:endParaRPr>
          </a:p>
          <a:p>
            <a:pPr marL="285750" indent="-285750">
              <a:buFont typeface="Arial" panose="020B0604020202020204" pitchFamily="34" charset="0"/>
              <a:buChar char="•"/>
            </a:pPr>
            <a:r>
              <a:rPr lang="en-US" dirty="0" smtClean="0">
                <a:latin typeface="Montserrat ExtraLight" panose="00000300000000000000" pitchFamily="2" charset="0"/>
              </a:rPr>
              <a:t>Customized </a:t>
            </a:r>
            <a:r>
              <a:rPr lang="en-US" dirty="0">
                <a:latin typeface="Montserrat ExtraLight" panose="00000300000000000000" pitchFamily="2" charset="0"/>
              </a:rPr>
              <a:t>Solutions</a:t>
            </a:r>
          </a:p>
        </p:txBody>
      </p:sp>
      <p:sp>
        <p:nvSpPr>
          <p:cNvPr id="6" name="Title 1"/>
          <p:cNvSpPr>
            <a:spLocks noGrp="1"/>
          </p:cNvSpPr>
          <p:nvPr>
            <p:ph type="title"/>
          </p:nvPr>
        </p:nvSpPr>
        <p:spPr>
          <a:xfrm>
            <a:off x="382322" y="216249"/>
            <a:ext cx="10515600" cy="1325563"/>
          </a:xfrm>
        </p:spPr>
        <p:txBody>
          <a:bodyPr/>
          <a:lstStyle/>
          <a:p>
            <a:r>
              <a:rPr lang="en-US" dirty="0" smtClean="0">
                <a:latin typeface="Montserrat Extra Bold" panose="00000900000000000000" pitchFamily="50" charset="0"/>
              </a:rPr>
              <a:t>Solutions</a:t>
            </a:r>
            <a:endParaRPr lang="en-US" dirty="0">
              <a:latin typeface="Montserrat Extra Bold" panose="00000900000000000000" pitchFamily="50" charset="0"/>
            </a:endParaRPr>
          </a:p>
        </p:txBody>
      </p:sp>
      <p:graphicFrame>
        <p:nvGraphicFramePr>
          <p:cNvPr id="8" name="Table 7"/>
          <p:cNvGraphicFramePr>
            <a:graphicFrameLocks noGrp="1"/>
          </p:cNvGraphicFramePr>
          <p:nvPr>
            <p:extLst>
              <p:ext uri="{D42A27DB-BD31-4B8C-83A1-F6EECF244321}">
                <p14:modId xmlns:p14="http://schemas.microsoft.com/office/powerpoint/2010/main" xmlns="" val="1912410211"/>
              </p:ext>
            </p:extLst>
          </p:nvPr>
        </p:nvGraphicFramePr>
        <p:xfrm>
          <a:off x="382322" y="4999727"/>
          <a:ext cx="6659607" cy="1554480"/>
        </p:xfrm>
        <a:graphic>
          <a:graphicData uri="http://schemas.openxmlformats.org/drawingml/2006/table">
            <a:tbl>
              <a:tblPr/>
              <a:tblGrid>
                <a:gridCol w="2219869"/>
                <a:gridCol w="2219869"/>
                <a:gridCol w="2219869"/>
              </a:tblGrid>
              <a:tr h="518160">
                <a:tc gridSpan="3">
                  <a:txBody>
                    <a:bodyPr/>
                    <a:lstStyle/>
                    <a:p>
                      <a:pPr algn="ctr"/>
                      <a:r>
                        <a:rPr lang="en-IN" b="1" dirty="0" smtClean="0">
                          <a:solidFill>
                            <a:schemeClr val="bg1"/>
                          </a:solidFill>
                          <a:latin typeface="Montserrat Extra Bold" panose="00000900000000000000" pitchFamily="50" charset="0"/>
                        </a:rPr>
                        <a:t>Technology</a:t>
                      </a:r>
                      <a:r>
                        <a:rPr lang="en-IN" b="1" baseline="0" dirty="0" smtClean="0">
                          <a:solidFill>
                            <a:schemeClr val="bg1"/>
                          </a:solidFill>
                          <a:latin typeface="Montserrat Extra Bold" panose="00000900000000000000" pitchFamily="50" charset="0"/>
                        </a:rPr>
                        <a:t> &amp; Innovation</a:t>
                      </a:r>
                      <a:endParaRPr lang="en-IN" b="1" dirty="0">
                        <a:solidFill>
                          <a:schemeClr val="bg1"/>
                        </a:solidFill>
                        <a:latin typeface="Montserrat Extra Bold" panose="00000900000000000000" pitchFamily="50" charset="0"/>
                      </a:endParaRPr>
                    </a:p>
                  </a:txBody>
                  <a:tcPr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accent2"/>
                    </a:solidFill>
                  </a:tcPr>
                </a:tc>
                <a:tc hMerge="1">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IN" dirty="0"/>
                    </a:p>
                  </a:txBody>
                  <a:tcPr>
                    <a:lnL w="12700" cap="flat" cmpd="sng" algn="ctr">
                      <a:solidFill>
                        <a:schemeClr val="tx1"/>
                      </a:solidFill>
                      <a:prstDash val="solid"/>
                      <a:round/>
                      <a:headEnd type="none" w="med" len="med"/>
                      <a:tailEnd type="none" w="med" len="med"/>
                    </a:lnL>
                    <a:lnR w="12700" cmpd="sng">
                      <a:solidFill>
                        <a:schemeClr val="tx1"/>
                      </a:solid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18160">
                <a:tc>
                  <a:txBody>
                    <a:bodyPr/>
                    <a:lstStyle/>
                    <a:p>
                      <a:pPr algn="ctr"/>
                      <a:r>
                        <a:rPr lang="en-IN" sz="1400" dirty="0" smtClean="0">
                          <a:latin typeface="Montserrat Extra Bold" panose="00000900000000000000" pitchFamily="50" charset="0"/>
                        </a:rPr>
                        <a:t>Students</a:t>
                      </a:r>
                      <a:endParaRPr lang="en-IN" sz="1400" dirty="0">
                        <a:latin typeface="Montserrat Extra Bold" panose="00000900000000000000" pitchFamily="50" charset="0"/>
                      </a:endParaRPr>
                    </a:p>
                  </a:txBody>
                  <a:tcPr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accent2">
                        <a:lumMod val="20000"/>
                        <a:lumOff val="80000"/>
                      </a:schemeClr>
                    </a:solidFill>
                  </a:tcPr>
                </a:tc>
                <a:tc>
                  <a:txBody>
                    <a:bodyPr/>
                    <a:lstStyle/>
                    <a:p>
                      <a:pPr algn="ctr"/>
                      <a:r>
                        <a:rPr lang="en-IN" sz="1400" dirty="0" smtClean="0">
                          <a:latin typeface="Montserrat Extra Bold" panose="00000900000000000000" pitchFamily="50" charset="0"/>
                        </a:rPr>
                        <a:t>Teachers</a:t>
                      </a:r>
                      <a:endParaRPr lang="en-IN" sz="1400" dirty="0">
                        <a:latin typeface="Montserrat Extra Bold" panose="00000900000000000000" pitchFamily="50" charset="0"/>
                      </a:endParaRPr>
                    </a:p>
                  </a:txBody>
                  <a:tcPr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accent2">
                        <a:lumMod val="20000"/>
                        <a:lumOff val="80000"/>
                      </a:schemeClr>
                    </a:solidFill>
                  </a:tcPr>
                </a:tc>
                <a:tc>
                  <a:txBody>
                    <a:bodyPr/>
                    <a:lstStyle/>
                    <a:p>
                      <a:pPr algn="ctr"/>
                      <a:r>
                        <a:rPr lang="en-IN" sz="1400" dirty="0" smtClean="0">
                          <a:latin typeface="Montserrat Extra Bold" panose="00000900000000000000" pitchFamily="50" charset="0"/>
                        </a:rPr>
                        <a:t>Community</a:t>
                      </a:r>
                      <a:endParaRPr lang="en-IN" sz="1400" dirty="0">
                        <a:latin typeface="Montserrat Extra Bold" panose="00000900000000000000" pitchFamily="50" charset="0"/>
                      </a:endParaRPr>
                    </a:p>
                  </a:txBody>
                  <a:tcPr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accent2">
                        <a:lumMod val="20000"/>
                        <a:lumOff val="80000"/>
                      </a:schemeClr>
                    </a:solidFill>
                  </a:tcPr>
                </a:tc>
              </a:tr>
              <a:tr h="518160">
                <a:tc>
                  <a:txBody>
                    <a:bodyPr/>
                    <a:lstStyle/>
                    <a:p>
                      <a:pPr algn="ctr"/>
                      <a:r>
                        <a:rPr lang="en-IN" sz="1400" dirty="0" smtClean="0">
                          <a:latin typeface="Montserrat ExtraLight" panose="00000300000000000000" pitchFamily="2" charset="0"/>
                        </a:rPr>
                        <a:t>9,22,699</a:t>
                      </a:r>
                      <a:endParaRPr lang="en-IN" sz="1400" dirty="0">
                        <a:latin typeface="Montserrat ExtraLight" panose="00000300000000000000" pitchFamily="2" charset="0"/>
                      </a:endParaRPr>
                    </a:p>
                  </a:txBody>
                  <a:tcPr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tcPr>
                </a:tc>
                <a:tc>
                  <a:txBody>
                    <a:bodyPr/>
                    <a:lstStyle/>
                    <a:p>
                      <a:pPr algn="ctr"/>
                      <a:r>
                        <a:rPr lang="en-IN" sz="1400" dirty="0" smtClean="0">
                          <a:latin typeface="Montserrat ExtraLight" panose="00000300000000000000" pitchFamily="2" charset="0"/>
                        </a:rPr>
                        <a:t>43,383</a:t>
                      </a:r>
                      <a:endParaRPr lang="en-IN" sz="1400" dirty="0">
                        <a:latin typeface="Montserrat ExtraLight" panose="00000300000000000000" pitchFamily="2" charset="0"/>
                      </a:endParaRPr>
                    </a:p>
                  </a:txBody>
                  <a:tcPr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tcPr>
                </a:tc>
                <a:tc>
                  <a:txBody>
                    <a:bodyPr/>
                    <a:lstStyle/>
                    <a:p>
                      <a:pPr algn="ctr"/>
                      <a:r>
                        <a:rPr lang="en-IN" sz="1400" dirty="0" smtClean="0">
                          <a:latin typeface="Montserrat ExtraLight" panose="00000300000000000000" pitchFamily="2" charset="0"/>
                        </a:rPr>
                        <a:t>1,88,619</a:t>
                      </a:r>
                      <a:endParaRPr lang="en-IN" sz="1400" dirty="0">
                        <a:latin typeface="Montserrat ExtraLight" panose="00000300000000000000" pitchFamily="2" charset="0"/>
                      </a:endParaRPr>
                    </a:p>
                  </a:txBody>
                  <a:tcPr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tcPr>
                </a:tc>
              </a:tr>
            </a:tbl>
          </a:graphicData>
        </a:graphic>
      </p:graphicFrame>
      <p:sp>
        <p:nvSpPr>
          <p:cNvPr id="9" name="Title 1"/>
          <p:cNvSpPr txBox="1">
            <a:spLocks/>
          </p:cNvSpPr>
          <p:nvPr/>
        </p:nvSpPr>
        <p:spPr>
          <a:xfrm>
            <a:off x="382322" y="3926137"/>
            <a:ext cx="614011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i="0" kern="1200">
                <a:solidFill>
                  <a:schemeClr val="tx1"/>
                </a:solidFill>
                <a:latin typeface="Montserrat" charset="0"/>
                <a:ea typeface="Montserrat" charset="0"/>
                <a:cs typeface="Montserrat" charset="0"/>
              </a:defRPr>
            </a:lvl1pPr>
          </a:lstStyle>
          <a:p>
            <a:r>
              <a:rPr lang="en-US" dirty="0" smtClean="0">
                <a:latin typeface="Montserrat Extra Bold" panose="00000900000000000000" pitchFamily="50" charset="0"/>
              </a:rPr>
              <a:t>Outreach</a:t>
            </a:r>
            <a:endParaRPr lang="en-US" dirty="0">
              <a:latin typeface="Montserrat Extra Bold" panose="00000900000000000000" pitchFamily="50" charset="0"/>
            </a:endParaRPr>
          </a:p>
        </p:txBody>
      </p:sp>
    </p:spTree>
    <p:extLst>
      <p:ext uri="{BB962C8B-B14F-4D97-AF65-F5344CB8AC3E}">
        <p14:creationId xmlns:p14="http://schemas.microsoft.com/office/powerpoint/2010/main" xmlns="" val="627758779"/>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xmlns=""/>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838200" y="174207"/>
            <a:ext cx="10515600" cy="1325563"/>
          </a:xfrm>
        </p:spPr>
        <p:txBody>
          <a:bodyPr/>
          <a:lstStyle/>
          <a:p>
            <a:r>
              <a:rPr lang="en-US" dirty="0" smtClean="0">
                <a:latin typeface="Montserrat Extra Bold" panose="00000900000000000000" pitchFamily="50" charset="0"/>
              </a:rPr>
              <a:t>Technology Integrated Education </a:t>
            </a:r>
            <a:endParaRPr lang="en-US" dirty="0">
              <a:latin typeface="Montserrat Extra Bold" panose="00000900000000000000" pitchFamily="50" charset="0"/>
            </a:endParaRPr>
          </a:p>
        </p:txBody>
      </p:sp>
      <p:sp>
        <p:nvSpPr>
          <p:cNvPr id="3" name="Text Placeholder 2"/>
          <p:cNvSpPr>
            <a:spLocks noGrp="1"/>
          </p:cNvSpPr>
          <p:nvPr>
            <p:ph type="body" idx="1"/>
          </p:nvPr>
        </p:nvSpPr>
        <p:spPr>
          <a:xfrm>
            <a:off x="838200" y="1283110"/>
            <a:ext cx="10515600" cy="5278111"/>
          </a:xfrm>
        </p:spPr>
        <p:txBody>
          <a:bodyPr>
            <a:normAutofit/>
          </a:bodyPr>
          <a:lstStyle/>
          <a:p>
            <a:r>
              <a:rPr lang="en-US" sz="1400" b="1" dirty="0">
                <a:latin typeface="Montserrat Extra Bold" panose="00000900000000000000" pitchFamily="50" charset="0"/>
              </a:rPr>
              <a:t>Introduction</a:t>
            </a:r>
            <a:r>
              <a:rPr lang="en-US" sz="1400" b="1" dirty="0">
                <a:solidFill>
                  <a:srgbClr val="0070C0"/>
                </a:solidFill>
                <a:latin typeface="Montserrat ExtraLight" panose="00000300000000000000" pitchFamily="2" charset="0"/>
              </a:rPr>
              <a:t> </a:t>
            </a:r>
            <a:r>
              <a:rPr lang="en-US" sz="1400" dirty="0">
                <a:latin typeface="Montserrat ExtraLight" panose="00000300000000000000" pitchFamily="2" charset="0"/>
              </a:rPr>
              <a:t>technology-integrated </a:t>
            </a:r>
            <a:r>
              <a:rPr lang="en-US" sz="1400" dirty="0" smtClean="0">
                <a:latin typeface="Montserrat ExtraLight" panose="00000300000000000000" pitchFamily="2" charset="0"/>
              </a:rPr>
              <a:t>educational solutions enable </a:t>
            </a:r>
            <a:r>
              <a:rPr lang="en-US" sz="1400" dirty="0">
                <a:latin typeface="Montserrat ExtraLight" panose="00000300000000000000" pitchFamily="2" charset="0"/>
              </a:rPr>
              <a:t>and </a:t>
            </a:r>
            <a:r>
              <a:rPr lang="en-US" sz="1400" dirty="0" smtClean="0">
                <a:latin typeface="Montserrat ExtraLight" panose="00000300000000000000" pitchFamily="2" charset="0"/>
              </a:rPr>
              <a:t>accelerate </a:t>
            </a:r>
            <a:r>
              <a:rPr lang="en-US" sz="1400" dirty="0">
                <a:latin typeface="Montserrat ExtraLight" panose="00000300000000000000" pitchFamily="2" charset="0"/>
              </a:rPr>
              <a:t>technology innovation in schools and </a:t>
            </a:r>
            <a:r>
              <a:rPr lang="en-US" sz="1400" dirty="0" smtClean="0">
                <a:latin typeface="Montserrat ExtraLight" panose="00000300000000000000" pitchFamily="2" charset="0"/>
              </a:rPr>
              <a:t>communities for improved learning outcomes. </a:t>
            </a:r>
            <a:endParaRPr lang="en-US" sz="1400" dirty="0">
              <a:latin typeface="Montserrat ExtraLight" panose="00000300000000000000" pitchFamily="2" charset="0"/>
            </a:endParaRPr>
          </a:p>
          <a:p>
            <a:r>
              <a:rPr lang="en-US" sz="1400" b="1" dirty="0">
                <a:latin typeface="Montserrat Extra Bold" panose="00000900000000000000" pitchFamily="50" charset="0"/>
              </a:rPr>
              <a:t>Intent</a:t>
            </a:r>
            <a:r>
              <a:rPr lang="en-US" sz="1400" b="1" dirty="0">
                <a:solidFill>
                  <a:schemeClr val="accent2"/>
                </a:solidFill>
                <a:latin typeface="Montserrat ExtraLight" panose="00000300000000000000" pitchFamily="2" charset="0"/>
              </a:rPr>
              <a:t> </a:t>
            </a:r>
            <a:r>
              <a:rPr lang="en-IN" sz="1400" dirty="0">
                <a:latin typeface="Montserrat ExtraLight" panose="00000300000000000000" pitchFamily="2" charset="0"/>
              </a:rPr>
              <a:t>seeks to (a) leverage emerging technologies to increase collaboration, knowledge-sharing, and develop 21st century skills and (b) bridge the learning divide with intensive community outreach</a:t>
            </a:r>
          </a:p>
          <a:p>
            <a:r>
              <a:rPr lang="en-US" sz="1400" dirty="0">
                <a:latin typeface="Montserrat ExtraBold" panose="00000900000000000000" pitchFamily="2" charset="0"/>
              </a:rPr>
              <a:t>Intervention</a:t>
            </a:r>
          </a:p>
          <a:p>
            <a:pPr marL="285750" indent="-285750">
              <a:buFont typeface="Arial" panose="020B0604020202020204" pitchFamily="34" charset="0"/>
              <a:buChar char="•"/>
            </a:pPr>
            <a:r>
              <a:rPr lang="en-US" sz="1400" b="1" dirty="0">
                <a:latin typeface="Montserrat ExtraLight" panose="00000300000000000000" pitchFamily="2" charset="0"/>
              </a:rPr>
              <a:t>In-school</a:t>
            </a:r>
            <a:r>
              <a:rPr lang="en-US" sz="1400" dirty="0">
                <a:latin typeface="Montserrat ExtraLight" panose="00000300000000000000" pitchFamily="2" charset="0"/>
              </a:rPr>
              <a:t>: Empower students with technology skills and 21</a:t>
            </a:r>
            <a:r>
              <a:rPr lang="en-US" sz="1400" baseline="30000" dirty="0">
                <a:latin typeface="Montserrat ExtraLight" panose="00000300000000000000" pitchFamily="2" charset="0"/>
              </a:rPr>
              <a:t>st</a:t>
            </a:r>
            <a:r>
              <a:rPr lang="en-US" sz="1400" dirty="0">
                <a:latin typeface="Montserrat ExtraLight" panose="00000300000000000000" pitchFamily="2" charset="0"/>
              </a:rPr>
              <a:t> century skills; Empower teachers with technology skills and pedagogy skills (Science, Math); Provide supporting infra such as digital learning centers- laptops, </a:t>
            </a:r>
            <a:r>
              <a:rPr lang="en-US" sz="1400" dirty="0" err="1">
                <a:latin typeface="Montserrat ExtraLight" panose="00000300000000000000" pitchFamily="2" charset="0"/>
              </a:rPr>
              <a:t>wifi</a:t>
            </a:r>
            <a:r>
              <a:rPr lang="en-US" sz="1400" dirty="0">
                <a:latin typeface="Montserrat ExtraLight" panose="00000300000000000000" pitchFamily="2" charset="0"/>
              </a:rPr>
              <a:t>, digital content, Science kits and Math kits) to create an engaging learning environment; Cloud-based system with subject-specific online content)</a:t>
            </a:r>
          </a:p>
          <a:p>
            <a:pPr marL="285750" indent="-285750">
              <a:buFont typeface="Arial" panose="020B0604020202020204" pitchFamily="34" charset="0"/>
              <a:buChar char="•"/>
            </a:pPr>
            <a:r>
              <a:rPr lang="en-US" sz="1400" b="1" dirty="0">
                <a:latin typeface="Montserrat ExtraLight" panose="00000300000000000000" pitchFamily="2" charset="0"/>
              </a:rPr>
              <a:t>After-school (Community Outreach)</a:t>
            </a:r>
            <a:r>
              <a:rPr lang="en-US" sz="1400" dirty="0">
                <a:latin typeface="Montserrat ExtraLight" panose="00000300000000000000" pitchFamily="2" charset="0"/>
              </a:rPr>
              <a:t>: Prepare community children for digital age readiness by building digital literacy skills and spoken English skills</a:t>
            </a:r>
          </a:p>
          <a:p>
            <a:pPr marL="285750" indent="-285750">
              <a:buFont typeface="Arial" panose="020B0604020202020204" pitchFamily="34" charset="0"/>
              <a:buChar char="•"/>
            </a:pPr>
            <a:r>
              <a:rPr lang="en-US" sz="1400" b="1" dirty="0" smtClean="0">
                <a:latin typeface="Montserrat ExtraLight" panose="00000300000000000000" pitchFamily="2" charset="0"/>
              </a:rPr>
              <a:t>Monitor &amp; Evaluate: </a:t>
            </a:r>
            <a:r>
              <a:rPr lang="en-US" sz="1400" dirty="0">
                <a:latin typeface="Montserrat ExtraLight" panose="00000300000000000000" pitchFamily="2" charset="0"/>
              </a:rPr>
              <a:t>Class observations, Baseline study for </a:t>
            </a:r>
            <a:r>
              <a:rPr lang="en-US" sz="1400" dirty="0" smtClean="0">
                <a:latin typeface="Montserrat ExtraLight" panose="00000300000000000000" pitchFamily="2" charset="0"/>
              </a:rPr>
              <a:t>students, End line </a:t>
            </a:r>
            <a:r>
              <a:rPr lang="en-US" sz="1400" dirty="0">
                <a:latin typeface="Montserrat ExtraLight" panose="00000300000000000000" pitchFamily="2" charset="0"/>
              </a:rPr>
              <a:t>study for students</a:t>
            </a:r>
          </a:p>
          <a:p>
            <a:r>
              <a:rPr lang="en-US" sz="1400" dirty="0" smtClean="0">
                <a:latin typeface="Montserrat Extra Bold" panose="00000900000000000000" pitchFamily="50" charset="0"/>
              </a:rPr>
              <a:t>Outcome</a:t>
            </a:r>
            <a:r>
              <a:rPr lang="en-US" sz="1400" b="1" dirty="0" smtClean="0">
                <a:latin typeface="Montserrat Extra Bold" panose="00000900000000000000" pitchFamily="50" charset="0"/>
              </a:rPr>
              <a:t> </a:t>
            </a:r>
            <a:endParaRPr lang="en-US" sz="1400" b="1" dirty="0">
              <a:latin typeface="Montserrat Extra Bold" panose="00000900000000000000" pitchFamily="50" charset="0"/>
            </a:endParaRPr>
          </a:p>
          <a:p>
            <a:pPr marL="285750" lvl="0" indent="-285750">
              <a:buFont typeface="Arial" panose="020B0604020202020204" pitchFamily="34" charset="0"/>
              <a:buChar char="•"/>
            </a:pPr>
            <a:r>
              <a:rPr lang="en-IN" sz="1400" dirty="0">
                <a:latin typeface="Montserrat ExtraLight" panose="00000300000000000000" pitchFamily="2" charset="0"/>
              </a:rPr>
              <a:t>Increased learning levels in Science and Math </a:t>
            </a:r>
          </a:p>
          <a:p>
            <a:pPr marL="285750" lvl="0" indent="-285750">
              <a:buFont typeface="Arial" panose="020B0604020202020204" pitchFamily="34" charset="0"/>
              <a:buChar char="•"/>
            </a:pPr>
            <a:r>
              <a:rPr lang="en-IN" sz="1400" dirty="0">
                <a:latin typeface="Montserrat ExtraLight" panose="00000300000000000000" pitchFamily="2" charset="0"/>
              </a:rPr>
              <a:t>Improved technology skills and 21</a:t>
            </a:r>
            <a:r>
              <a:rPr lang="en-IN" sz="1400" baseline="30000" dirty="0">
                <a:latin typeface="Montserrat ExtraLight" panose="00000300000000000000" pitchFamily="2" charset="0"/>
              </a:rPr>
              <a:t>st</a:t>
            </a:r>
            <a:r>
              <a:rPr lang="en-IN" sz="1400" dirty="0">
                <a:latin typeface="Montserrat ExtraLight" panose="00000300000000000000" pitchFamily="2" charset="0"/>
              </a:rPr>
              <a:t> century skills</a:t>
            </a:r>
          </a:p>
          <a:p>
            <a:pPr marL="285750" lvl="0" indent="-285750">
              <a:buFont typeface="Arial" panose="020B0604020202020204" pitchFamily="34" charset="0"/>
              <a:buChar char="•"/>
            </a:pPr>
            <a:r>
              <a:rPr lang="en-IN" sz="1400" dirty="0" smtClean="0">
                <a:latin typeface="Montserrat ExtraLight" panose="00000300000000000000" pitchFamily="2" charset="0"/>
              </a:rPr>
              <a:t>Reformed </a:t>
            </a:r>
            <a:r>
              <a:rPr lang="en-IN" sz="1400" dirty="0">
                <a:latin typeface="Montserrat ExtraLight" panose="00000300000000000000" pitchFamily="2" charset="0"/>
              </a:rPr>
              <a:t>teaching-learning practices</a:t>
            </a:r>
          </a:p>
          <a:p>
            <a:pPr marL="285750" lvl="0" indent="-285750">
              <a:buFont typeface="Arial" panose="020B0604020202020204" pitchFamily="34" charset="0"/>
              <a:buChar char="•"/>
            </a:pPr>
            <a:r>
              <a:rPr lang="en-IN" sz="1400" dirty="0">
                <a:latin typeface="Montserrat ExtraLight" panose="00000300000000000000" pitchFamily="2" charset="0"/>
              </a:rPr>
              <a:t>Bridging of skill gap between school children and community children</a:t>
            </a:r>
          </a:p>
          <a:p>
            <a:pPr lvl="0"/>
            <a:endParaRPr lang="en-US" sz="1400" dirty="0">
              <a:latin typeface="Montserrat ExtraLight" panose="00000300000000000000" pitchFamily="2" charset="0"/>
            </a:endParaRPr>
          </a:p>
          <a:p>
            <a:endParaRPr lang="en-IN" sz="1400" dirty="0">
              <a:latin typeface="Montserrat ExtraLight" panose="00000300000000000000" pitchFamily="2" charset="0"/>
            </a:endParaRPr>
          </a:p>
        </p:txBody>
      </p:sp>
    </p:spTree>
    <p:extLst>
      <p:ext uri="{BB962C8B-B14F-4D97-AF65-F5344CB8AC3E}">
        <p14:creationId xmlns:p14="http://schemas.microsoft.com/office/powerpoint/2010/main" xmlns="" val="2777049082"/>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2">
            <a:extLst>
              <a:ext uri="{28A0092B-C50C-407E-A947-70E740481C1C}">
                <a14:useLocalDpi xmlns:a14="http://schemas.microsoft.com/office/drawing/2010/main" xmlns="" val="0"/>
              </a:ext>
            </a:extLst>
          </a:blip>
          <a:srcRect r="6835"/>
          <a:stretch/>
        </p:blipFill>
        <p:spPr>
          <a:xfrm>
            <a:off x="150471" y="0"/>
            <a:ext cx="8518967" cy="6858000"/>
          </a:xfrm>
          <a:prstGeom prst="rect">
            <a:avLst/>
          </a:prstGeom>
        </p:spPr>
      </p:pic>
      <p:sp>
        <p:nvSpPr>
          <p:cNvPr id="8" name="Rectangle 7"/>
          <p:cNvSpPr/>
          <p:nvPr/>
        </p:nvSpPr>
        <p:spPr>
          <a:xfrm>
            <a:off x="8708020" y="2459504"/>
            <a:ext cx="3483980" cy="1938992"/>
          </a:xfrm>
          <a:prstGeom prst="rect">
            <a:avLst/>
          </a:prstGeom>
        </p:spPr>
        <p:txBody>
          <a:bodyPr wrap="square">
            <a:spAutoFit/>
          </a:bodyPr>
          <a:lstStyle/>
          <a:p>
            <a:r>
              <a:rPr lang="en-US" sz="2400" dirty="0"/>
              <a:t>Mobile Tinkering Station </a:t>
            </a:r>
            <a:r>
              <a:rPr lang="en-US" sz="2400" dirty="0" smtClean="0"/>
              <a:t>Reaching </a:t>
            </a:r>
            <a:r>
              <a:rPr lang="mr-IN" sz="2400" dirty="0" smtClean="0"/>
              <a:t>–</a:t>
            </a:r>
            <a:r>
              <a:rPr lang="en-US" sz="2400" dirty="0" smtClean="0"/>
              <a:t> over 50 schools </a:t>
            </a:r>
            <a:r>
              <a:rPr lang="en-US" sz="2400" dirty="0"/>
              <a:t>to make high-tech innovation accessible to underprivileged students</a:t>
            </a:r>
          </a:p>
        </p:txBody>
      </p:sp>
    </p:spTree>
    <p:extLst>
      <p:ext uri="{BB962C8B-B14F-4D97-AF65-F5344CB8AC3E}">
        <p14:creationId xmlns:p14="http://schemas.microsoft.com/office/powerpoint/2010/main" xmlns="" val="14772775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extLst>
              <a:ext uri="{28A0092B-C50C-407E-A947-70E740481C1C}">
                <a14:useLocalDpi xmlns:a14="http://schemas.microsoft.com/office/drawing/2010/main" xmlns="" val="0"/>
              </a:ext>
            </a:extLst>
          </a:blip>
          <a:srcRect l="8228" r="8607"/>
          <a:stretch/>
        </p:blipFill>
        <p:spPr>
          <a:xfrm>
            <a:off x="0" y="0"/>
            <a:ext cx="7604568" cy="6858000"/>
          </a:xfrm>
          <a:prstGeom prst="rect">
            <a:avLst/>
          </a:prstGeom>
        </p:spPr>
      </p:pic>
      <p:sp>
        <p:nvSpPr>
          <p:cNvPr id="7" name="Rectangle 6"/>
          <p:cNvSpPr/>
          <p:nvPr/>
        </p:nvSpPr>
        <p:spPr>
          <a:xfrm>
            <a:off x="7801337" y="2307182"/>
            <a:ext cx="3958541" cy="1569660"/>
          </a:xfrm>
          <a:prstGeom prst="rect">
            <a:avLst/>
          </a:prstGeom>
        </p:spPr>
        <p:txBody>
          <a:bodyPr wrap="square">
            <a:spAutoFit/>
          </a:bodyPr>
          <a:lstStyle/>
          <a:p>
            <a:r>
              <a:rPr lang="en-US" sz="2400" dirty="0"/>
              <a:t>13 schools under the program have been selected by </a:t>
            </a:r>
            <a:r>
              <a:rPr lang="en-US" sz="2400" dirty="0" err="1"/>
              <a:t>Niti</a:t>
            </a:r>
            <a:r>
              <a:rPr lang="en-US" sz="2400" dirty="0"/>
              <a:t> </a:t>
            </a:r>
            <a:r>
              <a:rPr lang="en-US" sz="2400" dirty="0" err="1"/>
              <a:t>Ayog</a:t>
            </a:r>
            <a:r>
              <a:rPr lang="en-US" sz="2400" dirty="0"/>
              <a:t> to set up Atal Tinkering Lab</a:t>
            </a:r>
          </a:p>
        </p:txBody>
      </p:sp>
    </p:spTree>
    <p:extLst>
      <p:ext uri="{BB962C8B-B14F-4D97-AF65-F5344CB8AC3E}">
        <p14:creationId xmlns:p14="http://schemas.microsoft.com/office/powerpoint/2010/main" xmlns="" val="36928235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xmlns="" val="0"/>
              </a:ext>
            </a:extLst>
          </a:blip>
          <a:srcRect r="8102" b="31076"/>
          <a:stretch/>
        </p:blipFill>
        <p:spPr>
          <a:xfrm>
            <a:off x="1" y="-1"/>
            <a:ext cx="12192000" cy="6858001"/>
          </a:xfrm>
          <a:prstGeom prst="rect">
            <a:avLst/>
          </a:prstGeom>
        </p:spPr>
      </p:pic>
    </p:spTree>
    <p:extLst>
      <p:ext uri="{BB962C8B-B14F-4D97-AF65-F5344CB8AC3E}">
        <p14:creationId xmlns:p14="http://schemas.microsoft.com/office/powerpoint/2010/main" xmlns="" val="30076704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cstate="screen">
            <a:extLst>
              <a:ext uri="{28A0092B-C50C-407E-A947-70E740481C1C}">
                <a14:useLocalDpi xmlns:a14="http://schemas.microsoft.com/office/drawing/2010/main" xmlns=""/>
              </a:ext>
            </a:extLst>
          </a:blip>
          <a:srcRect/>
          <a:stretch/>
        </p:blipFill>
        <p:spPr>
          <a:xfrm>
            <a:off x="5631039" y="400"/>
            <a:ext cx="6560962" cy="6857600"/>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xmlns=""/>
              </a:ext>
            </a:extLst>
          </a:blip>
          <a:stretch>
            <a:fillRect/>
          </a:stretch>
        </p:blipFill>
        <p:spPr>
          <a:xfrm>
            <a:off x="1" y="0"/>
            <a:ext cx="12192000" cy="6858000"/>
          </a:xfrm>
          <a:prstGeom prst="rect">
            <a:avLst/>
          </a:prstGeom>
        </p:spPr>
      </p:pic>
      <p:sp>
        <p:nvSpPr>
          <p:cNvPr id="6" name="Title 1"/>
          <p:cNvSpPr>
            <a:spLocks noGrp="1"/>
          </p:cNvSpPr>
          <p:nvPr>
            <p:ph type="title"/>
          </p:nvPr>
        </p:nvSpPr>
        <p:spPr>
          <a:xfrm>
            <a:off x="609600" y="416254"/>
            <a:ext cx="6140116" cy="1325563"/>
          </a:xfrm>
        </p:spPr>
        <p:txBody>
          <a:bodyPr/>
          <a:lstStyle/>
          <a:p>
            <a:r>
              <a:rPr lang="en-US" dirty="0" smtClean="0">
                <a:solidFill>
                  <a:schemeClr val="bg1"/>
                </a:solidFill>
              </a:rPr>
              <a:t>IMPACT</a:t>
            </a:r>
            <a:endParaRPr lang="en-US" dirty="0">
              <a:solidFill>
                <a:schemeClr val="bg1"/>
              </a:solidFill>
            </a:endParaRPr>
          </a:p>
        </p:txBody>
      </p:sp>
      <p:sp>
        <p:nvSpPr>
          <p:cNvPr id="7" name="Text Placeholder 2"/>
          <p:cNvSpPr>
            <a:spLocks noGrp="1"/>
          </p:cNvSpPr>
          <p:nvPr>
            <p:ph type="body" idx="1"/>
          </p:nvPr>
        </p:nvSpPr>
        <p:spPr>
          <a:xfrm>
            <a:off x="514980" y="1395620"/>
            <a:ext cx="6010756" cy="5456582"/>
          </a:xfrm>
        </p:spPr>
        <p:txBody>
          <a:bodyPr>
            <a:normAutofit/>
          </a:bodyPr>
          <a:lstStyle/>
          <a:p>
            <a:pPr marL="285750" indent="-285750">
              <a:buFont typeface="Arial" panose="020B0604020202020204" pitchFamily="34" charset="0"/>
              <a:buChar char="•"/>
            </a:pPr>
            <a:r>
              <a:rPr lang="en-US" sz="1400" dirty="0">
                <a:latin typeface="Montserrat ExtraLight" panose="00000300000000000000" pitchFamily="2" charset="0"/>
              </a:rPr>
              <a:t>Over 99% attendance across all intervention schools due to the adoption of technology </a:t>
            </a:r>
            <a:r>
              <a:rPr lang="en-US" sz="1400" dirty="0" smtClean="0">
                <a:latin typeface="Montserrat ExtraLight" panose="00000300000000000000" pitchFamily="2" charset="0"/>
              </a:rPr>
              <a:t/>
            </a:r>
            <a:br>
              <a:rPr lang="en-US" sz="1400" dirty="0" smtClean="0">
                <a:latin typeface="Montserrat ExtraLight" panose="00000300000000000000" pitchFamily="2" charset="0"/>
              </a:rPr>
            </a:br>
            <a:endParaRPr lang="en-US" sz="1400" dirty="0" smtClean="0">
              <a:latin typeface="Montserrat ExtraLight" panose="00000300000000000000" pitchFamily="2" charset="0"/>
            </a:endParaRPr>
          </a:p>
          <a:p>
            <a:pPr marL="285750" indent="-285750">
              <a:buFont typeface="Arial" panose="020B0604020202020204" pitchFamily="34" charset="0"/>
              <a:buChar char="•"/>
            </a:pPr>
            <a:r>
              <a:rPr lang="en-US" sz="1400" dirty="0">
                <a:latin typeface="Montserrat ExtraLight" panose="00000300000000000000" pitchFamily="2" charset="0"/>
              </a:rPr>
              <a:t>Over 90% of the children in our intervention schools are able to code, to develop websites and apps </a:t>
            </a:r>
            <a:r>
              <a:rPr lang="en-US" sz="1400" dirty="0" smtClean="0">
                <a:latin typeface="Montserrat ExtraLight" panose="00000300000000000000" pitchFamily="2" charset="0"/>
              </a:rPr>
              <a:t/>
            </a:r>
            <a:br>
              <a:rPr lang="en-US" sz="1400" dirty="0" smtClean="0">
                <a:latin typeface="Montserrat ExtraLight" panose="00000300000000000000" pitchFamily="2" charset="0"/>
              </a:rPr>
            </a:br>
            <a:endParaRPr lang="en-US" sz="1400" dirty="0" smtClean="0">
              <a:latin typeface="Montserrat ExtraLight" panose="00000300000000000000" pitchFamily="2" charset="0"/>
            </a:endParaRPr>
          </a:p>
          <a:p>
            <a:pPr marL="285750" indent="-285750">
              <a:buFont typeface="Arial" panose="020B0604020202020204" pitchFamily="34" charset="0"/>
              <a:buChar char="•"/>
            </a:pPr>
            <a:r>
              <a:rPr lang="en-US" sz="1400" dirty="0">
                <a:latin typeface="Montserrat ExtraLight" panose="00000300000000000000" pitchFamily="2" charset="0"/>
              </a:rPr>
              <a:t>Over 450,000 youngsters are following safe internet and online </a:t>
            </a:r>
            <a:r>
              <a:rPr lang="en-US" sz="1400" dirty="0" smtClean="0">
                <a:latin typeface="Montserrat ExtraLight" panose="00000300000000000000" pitchFamily="2" charset="0"/>
              </a:rPr>
              <a:t>practices</a:t>
            </a:r>
            <a:br>
              <a:rPr lang="en-US" sz="1400" dirty="0" smtClean="0">
                <a:latin typeface="Montserrat ExtraLight" panose="00000300000000000000" pitchFamily="2" charset="0"/>
              </a:rPr>
            </a:br>
            <a:endParaRPr lang="en-US" sz="1400" dirty="0" smtClean="0">
              <a:latin typeface="Montserrat ExtraLight" panose="00000300000000000000" pitchFamily="2" charset="0"/>
            </a:endParaRPr>
          </a:p>
          <a:p>
            <a:pPr marL="285750" indent="-285750">
              <a:buFont typeface="Arial" panose="020B0604020202020204" pitchFamily="34" charset="0"/>
              <a:buChar char="•"/>
            </a:pPr>
            <a:r>
              <a:rPr lang="en-US" sz="1400" dirty="0">
                <a:latin typeface="Montserrat ExtraLight" panose="00000300000000000000" pitchFamily="2" charset="0"/>
              </a:rPr>
              <a:t>Over 50,000 youngsters are safely managing their social media proﬁles</a:t>
            </a:r>
          </a:p>
          <a:p>
            <a:pPr marL="285750" indent="-285750">
              <a:buFont typeface="Arial" panose="020B0604020202020204" pitchFamily="34" charset="0"/>
              <a:buChar char="•"/>
            </a:pPr>
            <a:endParaRPr lang="en-US" sz="1400" dirty="0" smtClean="0">
              <a:latin typeface="Montserrat ExtraLight" panose="00000300000000000000" pitchFamily="2" charset="0"/>
            </a:endParaRPr>
          </a:p>
          <a:p>
            <a:pPr marL="285750" indent="-285750">
              <a:buFont typeface="Arial" panose="020B0604020202020204" pitchFamily="34" charset="0"/>
              <a:buChar char="•"/>
            </a:pPr>
            <a:endParaRPr lang="en-US" sz="1400" dirty="0">
              <a:latin typeface="Montserrat ExtraLight" panose="00000300000000000000" pitchFamily="2" charset="0"/>
            </a:endParaRPr>
          </a:p>
          <a:p>
            <a:pPr marL="285750" indent="-285750">
              <a:buFont typeface="Arial" panose="020B0604020202020204" pitchFamily="34" charset="0"/>
              <a:buChar char="•"/>
              <a:defRPr/>
            </a:pPr>
            <a:endParaRPr lang="en-US" sz="1400" dirty="0" smtClean="0">
              <a:latin typeface="Montserrat ExtraLight" panose="00000300000000000000" pitchFamily="2" charset="0"/>
            </a:endParaRPr>
          </a:p>
        </p:txBody>
      </p:sp>
      <p:sp>
        <p:nvSpPr>
          <p:cNvPr id="8" name="Text Placeholder 2"/>
          <p:cNvSpPr txBox="1">
            <a:spLocks/>
          </p:cNvSpPr>
          <p:nvPr/>
        </p:nvSpPr>
        <p:spPr>
          <a:xfrm>
            <a:off x="609598" y="4353875"/>
            <a:ext cx="4419601" cy="966410"/>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a:buNone/>
              <a:defRPr sz="1800" b="0" i="0" kern="1200">
                <a:solidFill>
                  <a:schemeClr val="tx1"/>
                </a:solidFill>
                <a:latin typeface="Montserrat Light" charset="0"/>
                <a:ea typeface="Montserrat Light" charset="0"/>
                <a:cs typeface="Montserrat Light" charset="0"/>
              </a:defRPr>
            </a:lvl1pPr>
            <a:lvl2pPr marL="457200" indent="0" algn="l" defTabSz="914400" rtl="0" eaLnBrk="1" latinLnBrk="0" hangingPunct="1">
              <a:lnSpc>
                <a:spcPct val="90000"/>
              </a:lnSpc>
              <a:spcBef>
                <a:spcPts val="500"/>
              </a:spcBef>
              <a:buFont typeface="Arial"/>
              <a:buNone/>
              <a:defRPr sz="2000" kern="1200">
                <a:solidFill>
                  <a:schemeClr val="tx1">
                    <a:tint val="75000"/>
                  </a:schemeClr>
                </a:solidFill>
                <a:latin typeface="Montserrat" charset="0"/>
                <a:ea typeface="Montserrat" charset="0"/>
                <a:cs typeface="Montserrat" charset="0"/>
              </a:defRPr>
            </a:lvl2pPr>
            <a:lvl3pPr marL="914400" indent="0" algn="l" defTabSz="914400" rtl="0" eaLnBrk="1" latinLnBrk="0" hangingPunct="1">
              <a:lnSpc>
                <a:spcPct val="90000"/>
              </a:lnSpc>
              <a:spcBef>
                <a:spcPts val="500"/>
              </a:spcBef>
              <a:buFont typeface="Arial"/>
              <a:buNone/>
              <a:defRPr sz="1800" kern="1200">
                <a:solidFill>
                  <a:schemeClr val="tx1">
                    <a:tint val="75000"/>
                  </a:schemeClr>
                </a:solidFill>
                <a:latin typeface="Montserrat" charset="0"/>
                <a:ea typeface="Montserrat" charset="0"/>
                <a:cs typeface="Montserrat" charset="0"/>
              </a:defRPr>
            </a:lvl3pPr>
            <a:lvl4pPr marL="1371600" indent="0" algn="l" defTabSz="914400" rtl="0" eaLnBrk="1" latinLnBrk="0" hangingPunct="1">
              <a:lnSpc>
                <a:spcPct val="90000"/>
              </a:lnSpc>
              <a:spcBef>
                <a:spcPts val="500"/>
              </a:spcBef>
              <a:buFont typeface="Arial"/>
              <a:buNone/>
              <a:defRPr sz="1600" kern="1200">
                <a:solidFill>
                  <a:schemeClr val="tx1">
                    <a:tint val="75000"/>
                  </a:schemeClr>
                </a:solidFill>
                <a:latin typeface="Montserrat" charset="0"/>
                <a:ea typeface="Montserrat" charset="0"/>
                <a:cs typeface="Montserrat" charset="0"/>
              </a:defRPr>
            </a:lvl4pPr>
            <a:lvl5pPr marL="1828800" indent="0" algn="l" defTabSz="914400" rtl="0" eaLnBrk="1" latinLnBrk="0" hangingPunct="1">
              <a:lnSpc>
                <a:spcPct val="90000"/>
              </a:lnSpc>
              <a:spcBef>
                <a:spcPts val="500"/>
              </a:spcBef>
              <a:buFont typeface="Arial"/>
              <a:buNone/>
              <a:defRPr sz="1600" kern="1200">
                <a:solidFill>
                  <a:schemeClr val="tx1">
                    <a:tint val="75000"/>
                  </a:schemeClr>
                </a:solidFill>
                <a:latin typeface="Montserrat" charset="0"/>
                <a:ea typeface="Montserrat" charset="0"/>
                <a:cs typeface="Montserrat" charset="0"/>
              </a:defRPr>
            </a:lvl5pPr>
            <a:lvl6pPr marL="22860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9pPr>
          </a:lstStyle>
          <a:p>
            <a:pPr>
              <a:lnSpc>
                <a:spcPct val="100000"/>
              </a:lnSpc>
              <a:spcBef>
                <a:spcPts val="0"/>
              </a:spcBef>
              <a:defRPr/>
            </a:pPr>
            <a:endParaRPr lang="en-IN" dirty="0">
              <a:latin typeface="Montserrat Medium" charset="0"/>
              <a:ea typeface="Montserrat Medium" charset="0"/>
              <a:cs typeface="Montserrat Medium" charset="0"/>
            </a:endParaRPr>
          </a:p>
        </p:txBody>
      </p:sp>
      <p:sp>
        <p:nvSpPr>
          <p:cNvPr id="9" name="Title 1"/>
          <p:cNvSpPr txBox="1">
            <a:spLocks/>
          </p:cNvSpPr>
          <p:nvPr/>
        </p:nvSpPr>
        <p:spPr>
          <a:xfrm>
            <a:off x="730110" y="284155"/>
            <a:ext cx="614011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i="0" kern="1200">
                <a:solidFill>
                  <a:schemeClr val="tx1"/>
                </a:solidFill>
                <a:latin typeface="Montserrat" charset="0"/>
                <a:ea typeface="Montserrat" charset="0"/>
                <a:cs typeface="Montserrat" charset="0"/>
              </a:defRPr>
            </a:lvl1pPr>
          </a:lstStyle>
          <a:p>
            <a:endParaRPr lang="en-US" dirty="0">
              <a:latin typeface="Montserrat Extra Bold" panose="00000900000000000000" pitchFamily="50" charset="0"/>
            </a:endParaRPr>
          </a:p>
        </p:txBody>
      </p:sp>
      <p:sp>
        <p:nvSpPr>
          <p:cNvPr id="10" name="Title 1"/>
          <p:cNvSpPr txBox="1">
            <a:spLocks/>
          </p:cNvSpPr>
          <p:nvPr/>
        </p:nvSpPr>
        <p:spPr>
          <a:xfrm>
            <a:off x="838200" y="174207"/>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i="0" kern="1200">
                <a:solidFill>
                  <a:schemeClr val="tx1"/>
                </a:solidFill>
                <a:latin typeface="Montserrat" charset="0"/>
                <a:ea typeface="Montserrat" charset="0"/>
                <a:cs typeface="Montserrat" charset="0"/>
              </a:defRPr>
            </a:lvl1pPr>
          </a:lstStyle>
          <a:p>
            <a:endParaRPr lang="en-US" dirty="0">
              <a:latin typeface="Montserrat Extra Bold" panose="00000900000000000000" pitchFamily="50" charset="0"/>
            </a:endParaRPr>
          </a:p>
        </p:txBody>
      </p:sp>
      <p:sp>
        <p:nvSpPr>
          <p:cNvPr id="11" name="Title 1"/>
          <p:cNvSpPr txBox="1">
            <a:spLocks/>
          </p:cNvSpPr>
          <p:nvPr/>
        </p:nvSpPr>
        <p:spPr>
          <a:xfrm>
            <a:off x="838200" y="24025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i="0" kern="1200">
                <a:solidFill>
                  <a:schemeClr val="tx1"/>
                </a:solidFill>
                <a:latin typeface="Montserrat" charset="0"/>
                <a:ea typeface="Montserrat" charset="0"/>
                <a:cs typeface="Montserrat" charset="0"/>
              </a:defRPr>
            </a:lvl1pPr>
          </a:lstStyle>
          <a:p>
            <a:r>
              <a:rPr lang="en-US" dirty="0" smtClean="0">
                <a:latin typeface="Montserrat Extra Bold" panose="00000900000000000000" pitchFamily="50" charset="0"/>
              </a:rPr>
              <a:t>Impact</a:t>
            </a:r>
            <a:endParaRPr lang="en-US" dirty="0">
              <a:latin typeface="Montserrat Extra Bold" panose="00000900000000000000" pitchFamily="50" charset="0"/>
            </a:endParaRPr>
          </a:p>
        </p:txBody>
      </p:sp>
    </p:spTree>
    <p:extLst>
      <p:ext uri="{BB962C8B-B14F-4D97-AF65-F5344CB8AC3E}">
        <p14:creationId xmlns:p14="http://schemas.microsoft.com/office/powerpoint/2010/main" xmlns="" val="3441592144"/>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1" y="163458"/>
            <a:ext cx="10820399" cy="868362"/>
          </a:xfrm>
        </p:spPr>
        <p:txBody>
          <a:bodyPr/>
          <a:lstStyle/>
          <a:p>
            <a:r>
              <a:rPr lang="en-US" smtClean="0"/>
              <a:t>The Power </a:t>
            </a:r>
            <a:r>
              <a:rPr lang="en-US" dirty="0" smtClean="0"/>
              <a:t>of Education </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3</a:t>
            </a:fld>
            <a:endParaRPr lang="en-US"/>
          </a:p>
        </p:txBody>
      </p:sp>
      <p:sp>
        <p:nvSpPr>
          <p:cNvPr id="5" name="Rectangle 4"/>
          <p:cNvSpPr/>
          <p:nvPr/>
        </p:nvSpPr>
        <p:spPr>
          <a:xfrm>
            <a:off x="381001" y="1031821"/>
            <a:ext cx="11353799" cy="461665"/>
          </a:xfrm>
          <a:prstGeom prst="rect">
            <a:avLst/>
          </a:prstGeom>
        </p:spPr>
        <p:txBody>
          <a:bodyPr wrap="square">
            <a:spAutoFit/>
          </a:bodyPr>
          <a:lstStyle/>
          <a:p>
            <a:pPr algn="ctr"/>
            <a:r>
              <a:rPr lang="en-US" sz="2400" b="1" i="1" dirty="0">
                <a:solidFill>
                  <a:schemeClr val="accent1"/>
                </a:solidFill>
              </a:rPr>
              <a:t>Quality Education + Holistic Development = Sustainable Change  </a:t>
            </a:r>
          </a:p>
        </p:txBody>
      </p:sp>
      <p:sp>
        <p:nvSpPr>
          <p:cNvPr id="3" name="Rectangle 2"/>
          <p:cNvSpPr>
            <a:spLocks noChangeArrowheads="1"/>
          </p:cNvSpPr>
          <p:nvPr/>
        </p:nvSpPr>
        <p:spPr bwMode="auto">
          <a:xfrm>
            <a:off x="243682" y="-184666"/>
            <a:ext cx="184731"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9" name="Picture_x0020_2" descr="cid:image002.png@01D2D3D5.E221DAD0"/>
          <p:cNvPicPr>
            <a:picLocks noChangeAspect="1" noChangeArrowheads="1"/>
          </p:cNvPicPr>
          <p:nvPr/>
        </p:nvPicPr>
        <p:blipFill rotWithShape="1">
          <a:blip r:embed="rId3" r:link="rId4" cstate="screen">
            <a:extLst>
              <a:ext uri="{28A0092B-C50C-407E-A947-70E740481C1C}">
                <a14:useLocalDpi xmlns:a14="http://schemas.microsoft.com/office/drawing/2010/main" xmlns=""/>
              </a:ext>
            </a:extLst>
          </a:blip>
          <a:srcRect/>
          <a:stretch/>
        </p:blipFill>
        <p:spPr bwMode="auto">
          <a:xfrm>
            <a:off x="838200" y="1524002"/>
            <a:ext cx="2743200" cy="1447799"/>
          </a:xfrm>
          <a:prstGeom prst="rect">
            <a:avLst/>
          </a:prstGeom>
          <a:noFill/>
          <a:extLst>
            <a:ext uri="{909E8E84-426E-40DD-AFC4-6F175D3DCCD1}">
              <a14:hiddenFill xmlns:a14="http://schemas.microsoft.com/office/drawing/2010/main" xmlns="">
                <a:solidFill>
                  <a:srgbClr val="FFFFFF"/>
                </a:solidFill>
              </a14:hiddenFill>
            </a:ext>
          </a:extLst>
        </p:spPr>
      </p:pic>
      <p:pic>
        <p:nvPicPr>
          <p:cNvPr id="10" name="Picture_x0020_2" descr="cid:image002.png@01D2D3D5.E221DAD0"/>
          <p:cNvPicPr>
            <a:picLocks noChangeAspect="1" noChangeArrowheads="1"/>
          </p:cNvPicPr>
          <p:nvPr/>
        </p:nvPicPr>
        <p:blipFill rotWithShape="1">
          <a:blip r:embed="rId5" r:link="rId4" cstate="screen">
            <a:extLst>
              <a:ext uri="{28A0092B-C50C-407E-A947-70E740481C1C}">
                <a14:useLocalDpi xmlns:a14="http://schemas.microsoft.com/office/drawing/2010/main" xmlns=""/>
              </a:ext>
            </a:extLst>
          </a:blip>
          <a:srcRect/>
          <a:stretch/>
        </p:blipFill>
        <p:spPr bwMode="auto">
          <a:xfrm>
            <a:off x="838199" y="3119211"/>
            <a:ext cx="2743200" cy="1451065"/>
          </a:xfrm>
          <a:prstGeom prst="rect">
            <a:avLst/>
          </a:prstGeom>
          <a:noFill/>
          <a:extLst>
            <a:ext uri="{909E8E84-426E-40DD-AFC4-6F175D3DCCD1}">
              <a14:hiddenFill xmlns:a14="http://schemas.microsoft.com/office/drawing/2010/main" xmlns="">
                <a:solidFill>
                  <a:srgbClr val="FFFFFF"/>
                </a:solidFill>
              </a14:hiddenFill>
            </a:ext>
          </a:extLst>
        </p:spPr>
      </p:pic>
      <p:pic>
        <p:nvPicPr>
          <p:cNvPr id="11" name="Picture_x0020_2" descr="cid:image002.png@01D2D3D5.E221DAD0"/>
          <p:cNvPicPr>
            <a:picLocks noChangeAspect="1" noChangeArrowheads="1"/>
          </p:cNvPicPr>
          <p:nvPr/>
        </p:nvPicPr>
        <p:blipFill rotWithShape="1">
          <a:blip r:embed="rId6" r:link="rId4" cstate="screen">
            <a:extLst>
              <a:ext uri="{28A0092B-C50C-407E-A947-70E740481C1C}">
                <a14:useLocalDpi xmlns:a14="http://schemas.microsoft.com/office/drawing/2010/main" xmlns=""/>
              </a:ext>
            </a:extLst>
          </a:blip>
          <a:srcRect/>
          <a:stretch/>
        </p:blipFill>
        <p:spPr bwMode="auto">
          <a:xfrm>
            <a:off x="838200" y="4720953"/>
            <a:ext cx="2743201" cy="1447798"/>
          </a:xfrm>
          <a:prstGeom prst="rect">
            <a:avLst/>
          </a:prstGeom>
          <a:noFill/>
          <a:extLst>
            <a:ext uri="{909E8E84-426E-40DD-AFC4-6F175D3DCCD1}">
              <a14:hiddenFill xmlns:a14="http://schemas.microsoft.com/office/drawing/2010/main" xmlns="">
                <a:solidFill>
                  <a:srgbClr val="FFFFFF"/>
                </a:solidFill>
              </a14:hiddenFill>
            </a:ext>
          </a:extLst>
        </p:spPr>
      </p:pic>
      <p:sp>
        <p:nvSpPr>
          <p:cNvPr id="6" name="Rectangle 5"/>
          <p:cNvSpPr/>
          <p:nvPr/>
        </p:nvSpPr>
        <p:spPr>
          <a:xfrm>
            <a:off x="3581400" y="1614979"/>
            <a:ext cx="7591189" cy="1277273"/>
          </a:xfrm>
          <a:prstGeom prst="rect">
            <a:avLst/>
          </a:prstGeom>
        </p:spPr>
        <p:txBody>
          <a:bodyPr wrap="square">
            <a:spAutoFit/>
          </a:bodyPr>
          <a:lstStyle/>
          <a:p>
            <a:pPr>
              <a:spcBef>
                <a:spcPts val="600"/>
              </a:spcBef>
              <a:spcAft>
                <a:spcPts val="600"/>
              </a:spcAft>
            </a:pPr>
            <a:r>
              <a:rPr lang="en-US" dirty="0">
                <a:solidFill>
                  <a:srgbClr val="FF0000"/>
                </a:solidFill>
              </a:rPr>
              <a:t>If all students in low-income countries left school with basic reading skills, 171 million people could be lifted out of poverty. </a:t>
            </a:r>
            <a:r>
              <a:rPr lang="en-US" b="1" dirty="0">
                <a:solidFill>
                  <a:srgbClr val="FF0000"/>
                </a:solidFill>
              </a:rPr>
              <a:t>This is equal to a 12% cut in global poverty.</a:t>
            </a:r>
          </a:p>
          <a:p>
            <a:r>
              <a:rPr lang="en-US" b="1" dirty="0">
                <a:solidFill>
                  <a:srgbClr val="FF0000"/>
                </a:solidFill>
              </a:rPr>
              <a:t>One extra year of schooling increases an individual's earnings by up to 10%.</a:t>
            </a:r>
          </a:p>
        </p:txBody>
      </p:sp>
      <p:sp>
        <p:nvSpPr>
          <p:cNvPr id="7" name="Rectangle 6"/>
          <p:cNvSpPr/>
          <p:nvPr/>
        </p:nvSpPr>
        <p:spPr>
          <a:xfrm>
            <a:off x="3581399" y="4706188"/>
            <a:ext cx="7591188" cy="1477328"/>
          </a:xfrm>
          <a:prstGeom prst="rect">
            <a:avLst/>
          </a:prstGeom>
        </p:spPr>
        <p:txBody>
          <a:bodyPr wrap="square">
            <a:spAutoFit/>
          </a:bodyPr>
          <a:lstStyle/>
          <a:p>
            <a:r>
              <a:rPr lang="en-US" dirty="0">
                <a:solidFill>
                  <a:schemeClr val="accent1"/>
                </a:solidFill>
              </a:rPr>
              <a:t>Children of educated mothers are more likely to be vaccinated and less likely to be stunted because of malnourishment.</a:t>
            </a:r>
          </a:p>
          <a:p>
            <a:r>
              <a:rPr lang="en-US" b="1" dirty="0">
                <a:solidFill>
                  <a:schemeClr val="accent1"/>
                </a:solidFill>
              </a:rPr>
              <a:t>If all girls had secondary education, child marriage would drop by 64%.</a:t>
            </a:r>
          </a:p>
          <a:p>
            <a:r>
              <a:rPr lang="en-US" b="1" dirty="0">
                <a:solidFill>
                  <a:schemeClr val="accent1"/>
                </a:solidFill>
              </a:rPr>
              <a:t>If all mothers completed primary education, maternal deaths would be reduced by two-thirds, saving 189,000 lives.</a:t>
            </a:r>
          </a:p>
        </p:txBody>
      </p:sp>
      <p:sp>
        <p:nvSpPr>
          <p:cNvPr id="12" name="Rectangle 11"/>
          <p:cNvSpPr/>
          <p:nvPr/>
        </p:nvSpPr>
        <p:spPr>
          <a:xfrm>
            <a:off x="3581399" y="3106079"/>
            <a:ext cx="7591188" cy="1200329"/>
          </a:xfrm>
          <a:prstGeom prst="rect">
            <a:avLst/>
          </a:prstGeom>
        </p:spPr>
        <p:txBody>
          <a:bodyPr wrap="square">
            <a:spAutoFit/>
          </a:bodyPr>
          <a:lstStyle/>
          <a:p>
            <a:r>
              <a:rPr lang="en-US" dirty="0">
                <a:solidFill>
                  <a:srgbClr val="00B050"/>
                </a:solidFill>
              </a:rPr>
              <a:t>Each additional year of schooling raises average annual GDP growth by 0.37%.</a:t>
            </a:r>
          </a:p>
          <a:p>
            <a:r>
              <a:rPr lang="en-US" b="1" dirty="0">
                <a:solidFill>
                  <a:srgbClr val="00B050"/>
                </a:solidFill>
              </a:rPr>
              <a:t>One additional school year can increase a woman's earnings by 10% to 20%.</a:t>
            </a:r>
          </a:p>
          <a:p>
            <a:r>
              <a:rPr lang="en-US" dirty="0">
                <a:solidFill>
                  <a:srgbClr val="00B050"/>
                </a:solidFill>
              </a:rPr>
              <a:t>Wages, agricultural income and productivity are higher where women involved in agriculture receive a better education.</a:t>
            </a:r>
          </a:p>
        </p:txBody>
      </p:sp>
    </p:spTree>
    <p:extLst>
      <p:ext uri="{BB962C8B-B14F-4D97-AF65-F5344CB8AC3E}">
        <p14:creationId xmlns:p14="http://schemas.microsoft.com/office/powerpoint/2010/main" xmlns="" val="390079522"/>
      </p:ext>
    </p:extLst>
  </p:cSld>
  <p:clrMapOvr>
    <a:masterClrMapping/>
  </p:clrMapOvr>
  <mc:AlternateContent xmlns:mc="http://schemas.openxmlformats.org/markup-compatibility/2006">
    <mc:Choice xmlns:p14="http://schemas.microsoft.com/office/powerpoint/2010/main" xmlns="" Requires="p14">
      <p:transition spd="med" p14:dur="700" advClick="0">
        <p:fade/>
      </p:transition>
    </mc:Choice>
    <mc:Fallback>
      <p:transition spd="med" advClick="0">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cstate="screen">
            <a:extLst>
              <a:ext uri="{28A0092B-C50C-407E-A947-70E740481C1C}">
                <a14:useLocalDpi xmlns:a14="http://schemas.microsoft.com/office/drawing/2010/main" xmlns=""/>
              </a:ext>
            </a:extLst>
          </a:blip>
          <a:srcRect/>
          <a:stretch/>
        </p:blipFill>
        <p:spPr>
          <a:xfrm>
            <a:off x="135802" y="-1"/>
            <a:ext cx="12056197" cy="6858001"/>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xmlns=""/>
              </a:ext>
            </a:extLst>
          </a:blip>
          <a:stretch>
            <a:fillRect/>
          </a:stretch>
        </p:blipFill>
        <p:spPr>
          <a:xfrm>
            <a:off x="11277" y="0"/>
            <a:ext cx="12180723" cy="6858000"/>
          </a:xfrm>
          <a:prstGeom prst="rect">
            <a:avLst/>
          </a:prstGeom>
        </p:spPr>
      </p:pic>
      <p:sp>
        <p:nvSpPr>
          <p:cNvPr id="9" name="Title 1"/>
          <p:cNvSpPr>
            <a:spLocks noGrp="1"/>
          </p:cNvSpPr>
          <p:nvPr>
            <p:ph type="title"/>
          </p:nvPr>
        </p:nvSpPr>
        <p:spPr>
          <a:xfrm>
            <a:off x="1984056" y="1754700"/>
            <a:ext cx="3763602" cy="3585368"/>
          </a:xfrm>
        </p:spPr>
        <p:txBody>
          <a:bodyPr>
            <a:normAutofit/>
          </a:bodyPr>
          <a:lstStyle/>
          <a:p>
            <a:r>
              <a:rPr lang="en-US" sz="3600" dirty="0" smtClean="0">
                <a:solidFill>
                  <a:schemeClr val="bg1"/>
                </a:solidFill>
                <a:latin typeface="Montserrat Extra Bold" panose="00000900000000000000" pitchFamily="50" charset="0"/>
              </a:rPr>
              <a:t>Consultancy &amp; Advisory</a:t>
            </a:r>
            <a:r>
              <a:rPr lang="en-US" sz="3600" dirty="0" smtClean="0">
                <a:latin typeface="Montserrat Extra Bold" panose="00000900000000000000" pitchFamily="50" charset="0"/>
                <a:ea typeface="Century Gothic" charset="0"/>
                <a:cs typeface="Century Gothic" charset="0"/>
              </a:rPr>
              <a:t/>
            </a:r>
            <a:br>
              <a:rPr lang="en-US" sz="3600" dirty="0" smtClean="0">
                <a:latin typeface="Montserrat Extra Bold" panose="00000900000000000000" pitchFamily="50" charset="0"/>
                <a:ea typeface="Century Gothic" charset="0"/>
                <a:cs typeface="Century Gothic" charset="0"/>
              </a:rPr>
            </a:br>
            <a:endParaRPr lang="en-US" sz="3600" dirty="0">
              <a:solidFill>
                <a:schemeClr val="bg1"/>
              </a:solidFill>
              <a:latin typeface="Montserrat Extra Bold" panose="00000900000000000000" pitchFamily="50" charset="0"/>
            </a:endParaRPr>
          </a:p>
        </p:txBody>
      </p:sp>
    </p:spTree>
    <p:extLst>
      <p:ext uri="{BB962C8B-B14F-4D97-AF65-F5344CB8AC3E}">
        <p14:creationId xmlns:p14="http://schemas.microsoft.com/office/powerpoint/2010/main" xmlns="" val="1054188721"/>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descr="http://ibcdn.imagesbazaar.com/img1024/15233/SM603317.jpg"/>
          <p:cNvPicPr>
            <a:picLocks noChangeAspect="1" noChangeArrowheads="1"/>
          </p:cNvPicPr>
          <p:nvPr/>
        </p:nvPicPr>
        <p:blipFill rotWithShape="1">
          <a:blip r:embed="rId3" cstate="screen">
            <a:extLst>
              <a:ext uri="{28A0092B-C50C-407E-A947-70E740481C1C}">
                <a14:useLocalDpi xmlns:a14="http://schemas.microsoft.com/office/drawing/2010/main" xmlns=""/>
              </a:ext>
            </a:extLst>
          </a:blip>
          <a:srcRect/>
          <a:stretch/>
        </p:blipFill>
        <p:spPr bwMode="auto">
          <a:xfrm>
            <a:off x="6166017" y="0"/>
            <a:ext cx="6025983" cy="6858000"/>
          </a:xfrm>
          <a:prstGeom prst="rect">
            <a:avLst/>
          </a:prstGeom>
          <a:noFill/>
          <a:extLst>
            <a:ext uri="{909E8E84-426E-40DD-AFC4-6F175D3DCCD1}">
              <a14:hiddenFill xmlns:a14="http://schemas.microsoft.com/office/drawing/2010/main" xmlns="">
                <a:solidFill>
                  <a:srgbClr val="FFFFFF"/>
                </a:solidFill>
              </a14:hiddenFill>
            </a:ext>
          </a:extLst>
        </p:spPr>
      </p:pic>
      <p:pic>
        <p:nvPicPr>
          <p:cNvPr id="3" name="Picture 2"/>
          <p:cNvPicPr>
            <a:picLocks noChangeAspect="1"/>
          </p:cNvPicPr>
          <p:nvPr/>
        </p:nvPicPr>
        <p:blipFill>
          <a:blip r:embed="rId4">
            <a:extLst>
              <a:ext uri="{28A0092B-C50C-407E-A947-70E740481C1C}">
                <a14:useLocalDpi xmlns:a14="http://schemas.microsoft.com/office/drawing/2010/main" xmlns=""/>
              </a:ext>
            </a:extLst>
          </a:blip>
          <a:stretch>
            <a:fillRect/>
          </a:stretch>
        </p:blipFill>
        <p:spPr>
          <a:xfrm>
            <a:off x="0" y="-3658"/>
            <a:ext cx="12192000" cy="6858000"/>
          </a:xfrm>
          <a:prstGeom prst="rect">
            <a:avLst/>
          </a:prstGeom>
        </p:spPr>
      </p:pic>
      <p:sp>
        <p:nvSpPr>
          <p:cNvPr id="10" name="Text Placeholder 2"/>
          <p:cNvSpPr>
            <a:spLocks noGrp="1"/>
          </p:cNvSpPr>
          <p:nvPr>
            <p:ph type="body" idx="1"/>
          </p:nvPr>
        </p:nvSpPr>
        <p:spPr>
          <a:xfrm>
            <a:off x="590771" y="1327043"/>
            <a:ext cx="6140116" cy="4545848"/>
          </a:xfrm>
        </p:spPr>
        <p:txBody>
          <a:bodyPr>
            <a:normAutofit/>
          </a:bodyPr>
          <a:lstStyle/>
          <a:p>
            <a:pPr>
              <a:buClr>
                <a:schemeClr val="tx1"/>
              </a:buClr>
            </a:pPr>
            <a:endParaRPr lang="en-US" sz="1600" b="1" dirty="0">
              <a:latin typeface="Montserrat ExtraLight" panose="00000300000000000000" pitchFamily="2" charset="0"/>
            </a:endParaRPr>
          </a:p>
          <a:p>
            <a:pPr marL="285750" indent="-285750">
              <a:buFont typeface="Arial" panose="020B0604020202020204" pitchFamily="34" charset="0"/>
              <a:buChar char="•"/>
            </a:pPr>
            <a:r>
              <a:rPr lang="en-US" sz="1400" dirty="0">
                <a:latin typeface="Montserrat ExtraLight" panose="00000300000000000000" pitchFamily="2" charset="0"/>
              </a:rPr>
              <a:t>Canvas the importance of quality in education, skill building, enterprise development and technology adoption across the eco-system </a:t>
            </a:r>
            <a:r>
              <a:rPr lang="en-US" sz="1400" dirty="0" smtClean="0">
                <a:latin typeface="Montserrat ExtraLight" panose="00000300000000000000" pitchFamily="2" charset="0"/>
              </a:rPr>
              <a:t/>
            </a:r>
            <a:br>
              <a:rPr lang="en-US" sz="1400" dirty="0" smtClean="0">
                <a:latin typeface="Montserrat ExtraLight" panose="00000300000000000000" pitchFamily="2" charset="0"/>
              </a:rPr>
            </a:br>
            <a:endParaRPr lang="en-US" sz="1400" dirty="0">
              <a:latin typeface="Montserrat ExtraLight" panose="00000300000000000000" pitchFamily="2" charset="0"/>
            </a:endParaRPr>
          </a:p>
          <a:p>
            <a:pPr marL="285750" indent="-285750">
              <a:buFont typeface="Arial" panose="020B0604020202020204" pitchFamily="34" charset="0"/>
              <a:buChar char="•"/>
            </a:pPr>
            <a:r>
              <a:rPr lang="en-US" sz="1400" dirty="0">
                <a:latin typeface="Montserrat ExtraLight" panose="00000300000000000000" pitchFamily="2" charset="0"/>
              </a:rPr>
              <a:t>Develop theories of change and create interventions to improve education </a:t>
            </a:r>
            <a:r>
              <a:rPr lang="en-US" sz="1400" dirty="0" smtClean="0">
                <a:latin typeface="Montserrat ExtraLight" panose="00000300000000000000" pitchFamily="2" charset="0"/>
              </a:rPr>
              <a:t>outcomes</a:t>
            </a:r>
            <a:br>
              <a:rPr lang="en-US" sz="1400" dirty="0" smtClean="0">
                <a:latin typeface="Montserrat ExtraLight" panose="00000300000000000000" pitchFamily="2" charset="0"/>
              </a:rPr>
            </a:br>
            <a:endParaRPr lang="en-US" sz="1400" dirty="0">
              <a:latin typeface="Montserrat ExtraLight" panose="00000300000000000000" pitchFamily="2" charset="0"/>
            </a:endParaRPr>
          </a:p>
          <a:p>
            <a:pPr marL="285750" indent="-285750">
              <a:buFont typeface="Arial" panose="020B0604020202020204" pitchFamily="34" charset="0"/>
              <a:buChar char="•"/>
            </a:pPr>
            <a:r>
              <a:rPr lang="en-US" sz="1400" dirty="0">
                <a:latin typeface="Montserrat ExtraLight" panose="00000300000000000000" pitchFamily="2" charset="0"/>
              </a:rPr>
              <a:t>Promote Child rights, child safety across all learning experiences </a:t>
            </a:r>
            <a:r>
              <a:rPr lang="en-US" sz="1400" dirty="0" smtClean="0">
                <a:latin typeface="Montserrat ExtraLight" panose="00000300000000000000" pitchFamily="2" charset="0"/>
              </a:rPr>
              <a:t/>
            </a:r>
            <a:br>
              <a:rPr lang="en-US" sz="1400" dirty="0" smtClean="0">
                <a:latin typeface="Montserrat ExtraLight" panose="00000300000000000000" pitchFamily="2" charset="0"/>
              </a:rPr>
            </a:br>
            <a:endParaRPr lang="en-US" sz="1400" dirty="0">
              <a:latin typeface="Montserrat ExtraLight" panose="00000300000000000000" pitchFamily="2" charset="0"/>
            </a:endParaRPr>
          </a:p>
          <a:p>
            <a:pPr marL="285750" indent="-285750">
              <a:buFont typeface="Arial" panose="020B0604020202020204" pitchFamily="34" charset="0"/>
              <a:buChar char="•"/>
            </a:pPr>
            <a:r>
              <a:rPr lang="en-US" sz="1400" dirty="0">
                <a:latin typeface="Montserrat ExtraLight" panose="00000300000000000000" pitchFamily="2" charset="0"/>
              </a:rPr>
              <a:t>Undertake research to identify gaps in learning, innovation and enterprise development </a:t>
            </a:r>
            <a:r>
              <a:rPr lang="en-US" sz="1400" dirty="0" smtClean="0">
                <a:latin typeface="Montserrat ExtraLight" panose="00000300000000000000" pitchFamily="2" charset="0"/>
              </a:rPr>
              <a:t/>
            </a:r>
            <a:br>
              <a:rPr lang="en-US" sz="1400" dirty="0" smtClean="0">
                <a:latin typeface="Montserrat ExtraLight" panose="00000300000000000000" pitchFamily="2" charset="0"/>
              </a:rPr>
            </a:br>
            <a:endParaRPr lang="en-US" sz="1400" dirty="0">
              <a:latin typeface="Montserrat ExtraLight" panose="00000300000000000000" pitchFamily="2" charset="0"/>
            </a:endParaRPr>
          </a:p>
          <a:p>
            <a:pPr marL="285750" indent="-285750">
              <a:buFont typeface="Arial" panose="020B0604020202020204" pitchFamily="34" charset="0"/>
              <a:buChar char="•"/>
            </a:pPr>
            <a:r>
              <a:rPr lang="en-US" sz="1400" dirty="0">
                <a:latin typeface="Montserrat ExtraLight" panose="00000300000000000000" pitchFamily="2" charset="0"/>
              </a:rPr>
              <a:t>Facilitate</a:t>
            </a:r>
            <a:r>
              <a:rPr lang="en-US" sz="1400" b="1" dirty="0">
                <a:latin typeface="Montserrat ExtraLight" panose="00000300000000000000" pitchFamily="2" charset="0"/>
              </a:rPr>
              <a:t> </a:t>
            </a:r>
            <a:r>
              <a:rPr lang="en-US" sz="1400" dirty="0">
                <a:latin typeface="Montserrat ExtraLight" panose="00000300000000000000" pitchFamily="2" charset="0"/>
              </a:rPr>
              <a:t>collaboration of all </a:t>
            </a:r>
            <a:r>
              <a:rPr lang="en-US" sz="1400" dirty="0" smtClean="0">
                <a:latin typeface="Montserrat ExtraLight" panose="00000300000000000000" pitchFamily="2" charset="0"/>
              </a:rPr>
              <a:t>beneficiaries </a:t>
            </a:r>
            <a:br>
              <a:rPr lang="en-US" sz="1400" dirty="0" smtClean="0">
                <a:latin typeface="Montserrat ExtraLight" panose="00000300000000000000" pitchFamily="2" charset="0"/>
              </a:rPr>
            </a:br>
            <a:endParaRPr lang="en-US" sz="1400" dirty="0">
              <a:latin typeface="Montserrat ExtraLight" panose="00000300000000000000" pitchFamily="2" charset="0"/>
            </a:endParaRPr>
          </a:p>
          <a:p>
            <a:pPr marL="285750" indent="-285750">
              <a:buFont typeface="Arial" panose="020B0604020202020204" pitchFamily="34" charset="0"/>
              <a:buChar char="•"/>
            </a:pPr>
            <a:r>
              <a:rPr lang="en-US" sz="1400" dirty="0">
                <a:latin typeface="Montserrat ExtraLight" panose="00000300000000000000" pitchFamily="2" charset="0"/>
              </a:rPr>
              <a:t>Measure impact to refine strategies</a:t>
            </a:r>
          </a:p>
        </p:txBody>
      </p:sp>
      <p:sp>
        <p:nvSpPr>
          <p:cNvPr id="5" name="Title 1"/>
          <p:cNvSpPr>
            <a:spLocks noGrp="1"/>
          </p:cNvSpPr>
          <p:nvPr>
            <p:ph type="title"/>
          </p:nvPr>
        </p:nvSpPr>
        <p:spPr>
          <a:xfrm>
            <a:off x="609600" y="416254"/>
            <a:ext cx="6140116" cy="1325563"/>
          </a:xfrm>
        </p:spPr>
        <p:txBody>
          <a:bodyPr/>
          <a:lstStyle/>
          <a:p>
            <a:r>
              <a:rPr lang="en-US" dirty="0" smtClean="0">
                <a:latin typeface="Montserrat Extra Bold" panose="00000900000000000000" pitchFamily="50" charset="0"/>
              </a:rPr>
              <a:t>Solutions</a:t>
            </a:r>
            <a:endParaRPr lang="en-US" dirty="0">
              <a:latin typeface="Montserrat Extra Bold" panose="00000900000000000000" pitchFamily="50" charset="0"/>
            </a:endParaRPr>
          </a:p>
        </p:txBody>
      </p:sp>
    </p:spTree>
    <p:extLst>
      <p:ext uri="{BB962C8B-B14F-4D97-AF65-F5344CB8AC3E}">
        <p14:creationId xmlns:p14="http://schemas.microsoft.com/office/powerpoint/2010/main" xmlns="" val="3171094505"/>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p:cNvPicPr>
            <a:picLocks noChangeAspect="1" noChangeArrowheads="1"/>
          </p:cNvPicPr>
          <p:nvPr/>
        </p:nvPicPr>
        <p:blipFill rotWithShape="1">
          <a:blip r:embed="rId3" cstate="screen">
            <a:extLst>
              <a:ext uri="{28A0092B-C50C-407E-A947-70E740481C1C}">
                <a14:useLocalDpi xmlns:a14="http://schemas.microsoft.com/office/drawing/2010/main" xmlns=""/>
              </a:ext>
            </a:extLst>
          </a:blip>
          <a:srcRect l="-115"/>
          <a:stretch/>
        </p:blipFill>
        <p:spPr bwMode="auto">
          <a:xfrm>
            <a:off x="5881561" y="-1"/>
            <a:ext cx="6310439" cy="6858001"/>
          </a:xfrm>
          <a:prstGeom prst="rect">
            <a:avLst/>
          </a:prstGeom>
          <a:noFill/>
          <a:extLst>
            <a:ext uri="{909E8E84-426E-40DD-AFC4-6F175D3DCCD1}">
              <a14:hiddenFill xmlns:a14="http://schemas.microsoft.com/office/drawing/2010/main" xmlns="">
                <a:solidFill>
                  <a:srgbClr val="FFFFFF"/>
                </a:solidFill>
              </a14:hiddenFill>
            </a:ext>
          </a:extLst>
        </p:spPr>
      </p:pic>
      <p:pic>
        <p:nvPicPr>
          <p:cNvPr id="7" name="Picture 6"/>
          <p:cNvPicPr>
            <a:picLocks noChangeAspect="1"/>
          </p:cNvPicPr>
          <p:nvPr/>
        </p:nvPicPr>
        <p:blipFill>
          <a:blip r:embed="rId4">
            <a:extLst>
              <a:ext uri="{28A0092B-C50C-407E-A947-70E740481C1C}">
                <a14:useLocalDpi xmlns:a14="http://schemas.microsoft.com/office/drawing/2010/main" xmlns=""/>
              </a:ext>
            </a:extLst>
          </a:blip>
          <a:stretch>
            <a:fillRect/>
          </a:stretch>
        </p:blipFill>
        <p:spPr>
          <a:xfrm>
            <a:off x="0" y="0"/>
            <a:ext cx="12192000" cy="6858000"/>
          </a:xfrm>
          <a:prstGeom prst="rect">
            <a:avLst/>
          </a:prstGeom>
        </p:spPr>
      </p:pic>
      <p:sp>
        <p:nvSpPr>
          <p:cNvPr id="10" name="Text Placeholder 2"/>
          <p:cNvSpPr>
            <a:spLocks noGrp="1"/>
          </p:cNvSpPr>
          <p:nvPr>
            <p:ph type="body" idx="1"/>
          </p:nvPr>
        </p:nvSpPr>
        <p:spPr>
          <a:xfrm>
            <a:off x="609600" y="1653555"/>
            <a:ext cx="6140116" cy="4545848"/>
          </a:xfrm>
        </p:spPr>
        <p:txBody>
          <a:bodyPr>
            <a:normAutofit/>
          </a:bodyPr>
          <a:lstStyle/>
          <a:p>
            <a:pPr marL="285750" indent="-285750">
              <a:buFont typeface="Arial" panose="020B0604020202020204" pitchFamily="34" charset="0"/>
              <a:buChar char="•"/>
            </a:pPr>
            <a:r>
              <a:rPr lang="en-US" sz="1400" dirty="0">
                <a:solidFill>
                  <a:srgbClr val="222222"/>
                </a:solidFill>
                <a:latin typeface="Montserrat ExtraLight" panose="00000300000000000000" pitchFamily="2" charset="0"/>
              </a:rPr>
              <a:t>Over 20 partner organizations successfully </a:t>
            </a:r>
            <a:r>
              <a:rPr lang="en-US" sz="1400" dirty="0" smtClean="0">
                <a:solidFill>
                  <a:srgbClr val="222222"/>
                </a:solidFill>
                <a:latin typeface="Montserrat ExtraLight" panose="00000300000000000000" pitchFamily="2" charset="0"/>
              </a:rPr>
              <a:t>implement </a:t>
            </a:r>
            <a:r>
              <a:rPr lang="en-US" sz="1400" dirty="0">
                <a:solidFill>
                  <a:srgbClr val="222222"/>
                </a:solidFill>
                <a:latin typeface="Montserrat ExtraLight" panose="00000300000000000000" pitchFamily="2" charset="0"/>
              </a:rPr>
              <a:t>their education initiatives across the </a:t>
            </a:r>
            <a:r>
              <a:rPr lang="en-US" sz="1400" dirty="0" smtClean="0">
                <a:solidFill>
                  <a:srgbClr val="222222"/>
                </a:solidFill>
                <a:latin typeface="Montserrat ExtraLight" panose="00000300000000000000" pitchFamily="2" charset="0"/>
              </a:rPr>
              <a:t>globe</a:t>
            </a:r>
            <a:br>
              <a:rPr lang="en-US" sz="1400" dirty="0" smtClean="0">
                <a:solidFill>
                  <a:srgbClr val="222222"/>
                </a:solidFill>
                <a:latin typeface="Montserrat ExtraLight" panose="00000300000000000000" pitchFamily="2" charset="0"/>
              </a:rPr>
            </a:br>
            <a:endParaRPr lang="en-US" sz="1400" dirty="0">
              <a:solidFill>
                <a:srgbClr val="222222"/>
              </a:solidFill>
              <a:latin typeface="Montserrat ExtraLight" panose="00000300000000000000" pitchFamily="2" charset="0"/>
            </a:endParaRPr>
          </a:p>
          <a:p>
            <a:pPr marL="285750" indent="-285750">
              <a:buFont typeface="Arial" panose="020B0604020202020204" pitchFamily="34" charset="0"/>
              <a:buChar char="•"/>
            </a:pPr>
            <a:r>
              <a:rPr lang="en-US" sz="1400" dirty="0">
                <a:solidFill>
                  <a:srgbClr val="222222"/>
                </a:solidFill>
                <a:latin typeface="Montserrat ExtraLight" panose="00000300000000000000" pitchFamily="2" charset="0"/>
              </a:rPr>
              <a:t>Over 500 LLF team members work on education projects at any given </a:t>
            </a:r>
            <a:r>
              <a:rPr lang="en-US" sz="1400" dirty="0" smtClean="0">
                <a:solidFill>
                  <a:srgbClr val="222222"/>
                </a:solidFill>
                <a:latin typeface="Montserrat ExtraLight" panose="00000300000000000000" pitchFamily="2" charset="0"/>
              </a:rPr>
              <a:t>time</a:t>
            </a:r>
            <a:br>
              <a:rPr lang="en-US" sz="1400" dirty="0" smtClean="0">
                <a:solidFill>
                  <a:srgbClr val="222222"/>
                </a:solidFill>
                <a:latin typeface="Montserrat ExtraLight" panose="00000300000000000000" pitchFamily="2" charset="0"/>
              </a:rPr>
            </a:br>
            <a:endParaRPr lang="en-US" sz="1400" dirty="0">
              <a:solidFill>
                <a:srgbClr val="222222"/>
              </a:solidFill>
              <a:latin typeface="Montserrat ExtraLight" panose="00000300000000000000" pitchFamily="2" charset="0"/>
            </a:endParaRPr>
          </a:p>
          <a:p>
            <a:pPr marL="285750" indent="-285750">
              <a:buFont typeface="Arial" panose="020B0604020202020204" pitchFamily="34" charset="0"/>
              <a:buChar char="•"/>
            </a:pPr>
            <a:r>
              <a:rPr lang="en-US" sz="1400" dirty="0">
                <a:solidFill>
                  <a:srgbClr val="222222"/>
                </a:solidFill>
                <a:latin typeface="Montserrat ExtraLight" panose="00000300000000000000" pitchFamily="2" charset="0"/>
              </a:rPr>
              <a:t>100 projects across 25 States have been completed over the past ﬁfteen </a:t>
            </a:r>
            <a:r>
              <a:rPr lang="en-US" sz="1400" dirty="0" smtClean="0">
                <a:solidFill>
                  <a:srgbClr val="222222"/>
                </a:solidFill>
                <a:latin typeface="Montserrat ExtraLight" panose="00000300000000000000" pitchFamily="2" charset="0"/>
              </a:rPr>
              <a:t>years</a:t>
            </a:r>
            <a:endParaRPr lang="en-US" sz="1400" dirty="0">
              <a:solidFill>
                <a:srgbClr val="222222"/>
              </a:solidFill>
              <a:latin typeface="Montserrat ExtraLight" panose="00000300000000000000" pitchFamily="2" charset="0"/>
            </a:endParaRPr>
          </a:p>
        </p:txBody>
      </p:sp>
      <p:sp>
        <p:nvSpPr>
          <p:cNvPr id="6" name="Title 1"/>
          <p:cNvSpPr>
            <a:spLocks noGrp="1"/>
          </p:cNvSpPr>
          <p:nvPr>
            <p:ph type="title"/>
          </p:nvPr>
        </p:nvSpPr>
        <p:spPr>
          <a:xfrm>
            <a:off x="609600" y="416254"/>
            <a:ext cx="6140116" cy="1325563"/>
          </a:xfrm>
        </p:spPr>
        <p:txBody>
          <a:bodyPr/>
          <a:lstStyle/>
          <a:p>
            <a:r>
              <a:rPr lang="en-US" dirty="0" smtClean="0">
                <a:latin typeface="Montserrat Extra Bold" panose="00000900000000000000" pitchFamily="50" charset="0"/>
              </a:rPr>
              <a:t>Impact</a:t>
            </a:r>
            <a:endParaRPr lang="en-US" dirty="0">
              <a:latin typeface="Montserrat Extra Bold" panose="00000900000000000000" pitchFamily="50" charset="0"/>
            </a:endParaRPr>
          </a:p>
        </p:txBody>
      </p:sp>
    </p:spTree>
    <p:extLst>
      <p:ext uri="{BB962C8B-B14F-4D97-AF65-F5344CB8AC3E}">
        <p14:creationId xmlns:p14="http://schemas.microsoft.com/office/powerpoint/2010/main" xmlns="" val="36826005"/>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cstate="screen">
            <a:extLst>
              <a:ext uri="{28A0092B-C50C-407E-A947-70E740481C1C}">
                <a14:useLocalDpi xmlns:a14="http://schemas.microsoft.com/office/drawing/2010/main" xmlns=""/>
              </a:ext>
            </a:extLst>
          </a:blip>
          <a:srcRect l="-180" t="-316"/>
          <a:stretch/>
        </p:blipFill>
        <p:spPr>
          <a:xfrm>
            <a:off x="-7314" y="-65838"/>
            <a:ext cx="12192000" cy="6934811"/>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xmlns=""/>
              </a:ext>
            </a:extLst>
          </a:blip>
          <a:stretch>
            <a:fillRect/>
          </a:stretch>
        </p:blipFill>
        <p:spPr>
          <a:xfrm>
            <a:off x="-7314" y="-65838"/>
            <a:ext cx="12192000" cy="6986017"/>
          </a:xfrm>
          <a:prstGeom prst="rect">
            <a:avLst/>
          </a:prstGeom>
        </p:spPr>
      </p:pic>
      <p:sp>
        <p:nvSpPr>
          <p:cNvPr id="2" name="Text Placeholder 1"/>
          <p:cNvSpPr>
            <a:spLocks noGrp="1"/>
          </p:cNvSpPr>
          <p:nvPr>
            <p:ph type="body" idx="1"/>
          </p:nvPr>
        </p:nvSpPr>
        <p:spPr>
          <a:xfrm>
            <a:off x="2791917" y="4781863"/>
            <a:ext cx="7041631" cy="1956216"/>
          </a:xfrm>
        </p:spPr>
        <p:txBody>
          <a:bodyPr>
            <a:normAutofit/>
          </a:bodyPr>
          <a:lstStyle/>
          <a:p>
            <a:pPr algn="ctr">
              <a:lnSpc>
                <a:spcPct val="110000"/>
              </a:lnSpc>
              <a:spcBef>
                <a:spcPts val="0"/>
              </a:spcBef>
            </a:pPr>
            <a:endParaRPr lang="en-IN" sz="2800" dirty="0" smtClean="0"/>
          </a:p>
          <a:p>
            <a:pPr algn="ctr">
              <a:lnSpc>
                <a:spcPct val="110000"/>
              </a:lnSpc>
              <a:spcBef>
                <a:spcPts val="0"/>
              </a:spcBef>
            </a:pPr>
            <a:r>
              <a:rPr lang="en-IN" sz="2800" dirty="0">
                <a:solidFill>
                  <a:schemeClr val="bg1"/>
                </a:solidFill>
                <a:latin typeface="Montserrat SemiBold"/>
              </a:rPr>
              <a:t>“Education is the kindling of a flame not the filling of a vessel</a:t>
            </a:r>
            <a:r>
              <a:rPr lang="en-IN" sz="2800" dirty="0" smtClean="0">
                <a:solidFill>
                  <a:schemeClr val="bg1"/>
                </a:solidFill>
                <a:latin typeface="Montserrat SemiBold"/>
              </a:rPr>
              <a:t>.”</a:t>
            </a:r>
            <a:endParaRPr lang="en-IN" sz="2800" dirty="0">
              <a:solidFill>
                <a:schemeClr val="bg1"/>
              </a:solidFill>
              <a:latin typeface="Montserrat SemiBold"/>
            </a:endParaRPr>
          </a:p>
          <a:p>
            <a:pPr algn="ctr">
              <a:lnSpc>
                <a:spcPct val="110000"/>
              </a:lnSpc>
              <a:spcBef>
                <a:spcPts val="0"/>
              </a:spcBef>
            </a:pPr>
            <a:r>
              <a:rPr lang="en-IN" dirty="0">
                <a:solidFill>
                  <a:schemeClr val="bg1"/>
                </a:solidFill>
                <a:latin typeface="Montserrat Light" panose="00000400000000000000" pitchFamily="50" charset="0"/>
              </a:rPr>
              <a:t>- Socrates</a:t>
            </a:r>
          </a:p>
        </p:txBody>
      </p:sp>
    </p:spTree>
    <p:extLst>
      <p:ext uri="{BB962C8B-B14F-4D97-AF65-F5344CB8AC3E}">
        <p14:creationId xmlns:p14="http://schemas.microsoft.com/office/powerpoint/2010/main" xmlns="" val="405063677"/>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xmlns=""/>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xmlns="" val="366092537"/>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9211" y="174207"/>
            <a:ext cx="10515600" cy="1325563"/>
          </a:xfrm>
        </p:spPr>
        <p:txBody>
          <a:bodyPr/>
          <a:lstStyle/>
          <a:p>
            <a:r>
              <a:rPr lang="en-US" dirty="0">
                <a:latin typeface="Montserrat Extra Bold" panose="00000900000000000000" pitchFamily="50" charset="0"/>
              </a:rPr>
              <a:t>Where Inspiration meets Implementation</a:t>
            </a:r>
            <a:br>
              <a:rPr lang="en-US" dirty="0">
                <a:latin typeface="Montserrat Extra Bold" panose="00000900000000000000" pitchFamily="50" charset="0"/>
              </a:rPr>
            </a:br>
            <a:r>
              <a:rPr lang="en-US" sz="2000" dirty="0">
                <a:latin typeface="Montserrat Extra Bold" panose="00000900000000000000" pitchFamily="50" charset="0"/>
              </a:rPr>
              <a:t>(Digital Citizenship) </a:t>
            </a:r>
            <a:endParaRPr lang="en-US" dirty="0">
              <a:latin typeface="Montserrat Extra Bold" panose="00000900000000000000" pitchFamily="50"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xmlns=""/>
              </a:ext>
            </a:extLst>
          </a:blip>
          <a:stretch>
            <a:fillRect/>
          </a:stretch>
        </p:blipFill>
        <p:spPr>
          <a:xfrm>
            <a:off x="0" y="0"/>
            <a:ext cx="12192000" cy="6858000"/>
          </a:xfrm>
          <a:prstGeom prst="rect">
            <a:avLst/>
          </a:prstGeom>
        </p:spPr>
      </p:pic>
      <p:sp>
        <p:nvSpPr>
          <p:cNvPr id="3" name="Text Placeholder 2"/>
          <p:cNvSpPr>
            <a:spLocks noGrp="1"/>
          </p:cNvSpPr>
          <p:nvPr>
            <p:ph type="body" idx="1"/>
          </p:nvPr>
        </p:nvSpPr>
        <p:spPr>
          <a:xfrm>
            <a:off x="699211" y="1495101"/>
            <a:ext cx="10515600" cy="4887244"/>
          </a:xfrm>
        </p:spPr>
        <p:txBody>
          <a:bodyPr>
            <a:normAutofit/>
          </a:bodyPr>
          <a:lstStyle/>
          <a:p>
            <a:r>
              <a:rPr lang="en-IN" sz="1400" dirty="0">
                <a:latin typeface="Montserrat ExtraLight" panose="00000300000000000000" pitchFamily="2" charset="0"/>
              </a:rPr>
              <a:t>Each school appoints a teacher for the mid-day meal management. In some schools they customise the mid-day meal menus, whereas in most schools, the menus are already outlined as per the government directive. Any teacher who is in charge of the store maintenance has to spend at least 2-3 hours for this task and would often miss taking their subject classes. </a:t>
            </a:r>
          </a:p>
          <a:p>
            <a:r>
              <a:rPr lang="en-IN" sz="1400" dirty="0">
                <a:latin typeface="Montserrat ExtraLight" panose="00000300000000000000" pitchFamily="2" charset="0"/>
              </a:rPr>
              <a:t>“</a:t>
            </a:r>
            <a:r>
              <a:rPr lang="en-IN" sz="1400" i="1" dirty="0">
                <a:latin typeface="Montserrat ExtraLight" panose="00000300000000000000" pitchFamily="2" charset="0"/>
              </a:rPr>
              <a:t>We read in the papers that this task of mid-day meal [computation ]is difficult’</a:t>
            </a:r>
            <a:r>
              <a:rPr lang="en-IN" sz="1400" dirty="0">
                <a:latin typeface="Montserrat ExtraLight" panose="00000300000000000000" pitchFamily="2" charset="0"/>
              </a:rPr>
              <a:t>, said </a:t>
            </a:r>
            <a:r>
              <a:rPr lang="en-IN" sz="1400" dirty="0" err="1">
                <a:latin typeface="Montserrat ExtraLight" panose="00000300000000000000" pitchFamily="2" charset="0"/>
              </a:rPr>
              <a:t>Balaram</a:t>
            </a:r>
            <a:r>
              <a:rPr lang="en-IN" sz="1400" dirty="0">
                <a:latin typeface="Montserrat ExtraLight" panose="00000300000000000000" pitchFamily="2" charset="0"/>
              </a:rPr>
              <a:t>, ‘</a:t>
            </a:r>
            <a:r>
              <a:rPr lang="en-IN" sz="1400" i="1" dirty="0">
                <a:latin typeface="Montserrat ExtraLight" panose="00000300000000000000" pitchFamily="2" charset="0"/>
              </a:rPr>
              <a:t>so taking into account this issue, we thought we will do something about it and find a solution’</a:t>
            </a:r>
            <a:r>
              <a:rPr lang="en-IN" sz="1400" dirty="0">
                <a:latin typeface="Montserrat ExtraLight" panose="00000300000000000000" pitchFamily="2" charset="0"/>
              </a:rPr>
              <a:t>. </a:t>
            </a:r>
          </a:p>
          <a:p>
            <a:pPr>
              <a:lnSpc>
                <a:spcPct val="100000"/>
              </a:lnSpc>
            </a:pPr>
            <a:r>
              <a:rPr lang="en-IN" sz="1400" dirty="0">
                <a:latin typeface="Montserrat ExtraLight" panose="00000300000000000000" pitchFamily="2" charset="0"/>
              </a:rPr>
              <a:t>Shiva, </a:t>
            </a:r>
            <a:r>
              <a:rPr lang="en-IN" sz="1400" dirty="0" err="1">
                <a:latin typeface="Montserrat ExtraLight" panose="00000300000000000000" pitchFamily="2" charset="0"/>
              </a:rPr>
              <a:t>Balram</a:t>
            </a:r>
            <a:r>
              <a:rPr lang="en-IN" sz="1400" dirty="0">
                <a:latin typeface="Montserrat ExtraLight" panose="00000300000000000000" pitchFamily="2" charset="0"/>
              </a:rPr>
              <a:t>, Amit and </a:t>
            </a:r>
            <a:r>
              <a:rPr lang="en-IN" sz="1400" dirty="0" err="1">
                <a:latin typeface="Montserrat ExtraLight" panose="00000300000000000000" pitchFamily="2" charset="0"/>
              </a:rPr>
              <a:t>Indrajeet</a:t>
            </a:r>
            <a:r>
              <a:rPr lang="en-IN" sz="1400" dirty="0">
                <a:latin typeface="Montserrat ExtraLight" panose="00000300000000000000" pitchFamily="2" charset="0"/>
              </a:rPr>
              <a:t> – 10</a:t>
            </a:r>
            <a:r>
              <a:rPr lang="en-IN" sz="1400" baseline="30000" dirty="0">
                <a:latin typeface="Montserrat ExtraLight" panose="00000300000000000000" pitchFamily="2" charset="0"/>
              </a:rPr>
              <a:t>th</a:t>
            </a:r>
            <a:r>
              <a:rPr lang="en-IN" sz="1400" dirty="0">
                <a:latin typeface="Montserrat ExtraLight" panose="00000300000000000000" pitchFamily="2" charset="0"/>
              </a:rPr>
              <a:t> graders at Government Senior Secondary School, </a:t>
            </a:r>
            <a:r>
              <a:rPr lang="en-IN" sz="1400" dirty="0" err="1">
                <a:latin typeface="Montserrat ExtraLight" panose="00000300000000000000" pitchFamily="2" charset="0"/>
              </a:rPr>
              <a:t>Carterpuri</a:t>
            </a:r>
            <a:r>
              <a:rPr lang="en-IN" sz="1400" dirty="0">
                <a:latin typeface="Montserrat ExtraLight" panose="00000300000000000000" pitchFamily="2" charset="0"/>
              </a:rPr>
              <a:t> in Haryana, developed the mid-day meal  monitoring app. </a:t>
            </a:r>
            <a:r>
              <a:rPr lang="en-IN" sz="1400" dirty="0">
                <a:solidFill>
                  <a:prstClr val="black"/>
                </a:solidFill>
                <a:latin typeface="Montserrat ExtraLight" panose="00000300000000000000" pitchFamily="2" charset="0"/>
              </a:rPr>
              <a:t>(now available at the Google Play Store)</a:t>
            </a:r>
            <a:endParaRPr lang="en-IN" sz="1400" dirty="0">
              <a:ln>
                <a:solidFill>
                  <a:srgbClr val="5B9BD5">
                    <a:lumMod val="20000"/>
                    <a:lumOff val="80000"/>
                  </a:srgbClr>
                </a:solidFill>
              </a:ln>
              <a:solidFill>
                <a:prstClr val="black"/>
              </a:solidFill>
              <a:latin typeface="Montserrat ExtraLight" panose="00000300000000000000" pitchFamily="2" charset="0"/>
            </a:endParaRPr>
          </a:p>
          <a:p>
            <a:pPr>
              <a:lnSpc>
                <a:spcPct val="100000"/>
              </a:lnSpc>
            </a:pPr>
            <a:r>
              <a:rPr lang="en-IN" sz="1400" dirty="0">
                <a:latin typeface="Montserrat ExtraLight" panose="00000300000000000000" pitchFamily="2" charset="0"/>
              </a:rPr>
              <a:t/>
            </a:r>
            <a:br>
              <a:rPr lang="en-IN" sz="1400" dirty="0">
                <a:latin typeface="Montserrat ExtraLight" panose="00000300000000000000" pitchFamily="2" charset="0"/>
              </a:rPr>
            </a:br>
            <a:r>
              <a:rPr lang="en-IN" sz="1400" dirty="0" smtClean="0">
                <a:latin typeface="Montserrat ExtraLight" panose="00000300000000000000" pitchFamily="2" charset="0"/>
              </a:rPr>
              <a:t>Learning </a:t>
            </a:r>
            <a:r>
              <a:rPr lang="en-IN" sz="1400" dirty="0">
                <a:latin typeface="Montserrat ExtraLight" panose="00000300000000000000" pitchFamily="2" charset="0"/>
              </a:rPr>
              <a:t>Links Foundation role: </a:t>
            </a:r>
          </a:p>
          <a:p>
            <a:pPr marL="285750" indent="-285750">
              <a:lnSpc>
                <a:spcPct val="100000"/>
              </a:lnSpc>
              <a:buFont typeface="Arial" panose="020B0604020202020204" pitchFamily="34" charset="0"/>
              <a:buChar char="•"/>
            </a:pPr>
            <a:r>
              <a:rPr lang="en-IN" sz="1400" b="1" dirty="0" err="1">
                <a:latin typeface="Montserrat ExtraLight" panose="00000300000000000000" pitchFamily="2" charset="0"/>
              </a:rPr>
              <a:t>Gyan</a:t>
            </a:r>
            <a:r>
              <a:rPr lang="en-IN" sz="1400" b="1" dirty="0">
                <a:latin typeface="Montserrat ExtraLight" panose="00000300000000000000" pitchFamily="2" charset="0"/>
              </a:rPr>
              <a:t> Shakti Program</a:t>
            </a:r>
          </a:p>
          <a:p>
            <a:pPr marL="285750" indent="-285750">
              <a:lnSpc>
                <a:spcPct val="100000"/>
              </a:lnSpc>
              <a:buFont typeface="Arial" panose="020B0604020202020204" pitchFamily="34" charset="0"/>
              <a:buChar char="•"/>
            </a:pPr>
            <a:r>
              <a:rPr lang="en-IN" sz="1400" b="1" dirty="0" err="1">
                <a:latin typeface="Montserrat ExtraLight" panose="00000300000000000000" pitchFamily="2" charset="0"/>
              </a:rPr>
              <a:t>Smartclass</a:t>
            </a:r>
            <a:endParaRPr lang="en-IN" sz="1400" b="1" dirty="0">
              <a:latin typeface="Montserrat ExtraLight" panose="00000300000000000000" pitchFamily="2" charset="0"/>
            </a:endParaRPr>
          </a:p>
          <a:p>
            <a:pPr marL="285750" indent="-285750">
              <a:lnSpc>
                <a:spcPct val="100000"/>
              </a:lnSpc>
              <a:buFont typeface="Arial" panose="020B0604020202020204" pitchFamily="34" charset="0"/>
              <a:buChar char="•"/>
            </a:pPr>
            <a:r>
              <a:rPr lang="en-IN" sz="1400" b="1" dirty="0">
                <a:latin typeface="Montserrat ExtraLight" panose="00000300000000000000" pitchFamily="2" charset="0"/>
              </a:rPr>
              <a:t>App development</a:t>
            </a:r>
          </a:p>
          <a:p>
            <a:pPr marL="285750" indent="-285750">
              <a:lnSpc>
                <a:spcPct val="100000"/>
              </a:lnSpc>
              <a:buFont typeface="Arial" panose="020B0604020202020204" pitchFamily="34" charset="0"/>
              <a:buChar char="•"/>
            </a:pPr>
            <a:r>
              <a:rPr lang="en-IN" sz="1400" b="1" dirty="0">
                <a:latin typeface="Montserrat ExtraLight" panose="00000300000000000000" pitchFamily="2" charset="0"/>
              </a:rPr>
              <a:t>Collaboration and English speaking </a:t>
            </a:r>
          </a:p>
        </p:txBody>
      </p:sp>
    </p:spTree>
    <p:extLst>
      <p:ext uri="{BB962C8B-B14F-4D97-AF65-F5344CB8AC3E}">
        <p14:creationId xmlns:p14="http://schemas.microsoft.com/office/powerpoint/2010/main" xmlns="" val="1014018631"/>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extLst>
              <a:ext uri="{28A0092B-C50C-407E-A947-70E740481C1C}">
                <a14:useLocalDpi xmlns:a14="http://schemas.microsoft.com/office/drawing/2010/main" xmlns=""/>
              </a:ext>
            </a:extLst>
          </a:blip>
          <a:stretch>
            <a:fillRect/>
          </a:stretch>
        </p:blipFill>
        <p:spPr>
          <a:xfrm>
            <a:off x="0" y="0"/>
            <a:ext cx="12192000" cy="6858000"/>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xmlns=""/>
              </a:ext>
            </a:extLst>
          </a:blip>
          <a:stretch>
            <a:fillRect/>
          </a:stretch>
        </p:blipFill>
        <p:spPr>
          <a:xfrm>
            <a:off x="838200" y="1673977"/>
            <a:ext cx="4891742" cy="2986238"/>
          </a:xfrm>
          <a:prstGeom prst="rect">
            <a:avLst/>
          </a:prstGeom>
        </p:spPr>
      </p:pic>
      <p:sp>
        <p:nvSpPr>
          <p:cNvPr id="2" name="Title 1"/>
          <p:cNvSpPr>
            <a:spLocks noGrp="1"/>
          </p:cNvSpPr>
          <p:nvPr>
            <p:ph type="title"/>
          </p:nvPr>
        </p:nvSpPr>
        <p:spPr>
          <a:xfrm>
            <a:off x="838200" y="174207"/>
            <a:ext cx="10515600" cy="1325563"/>
          </a:xfrm>
        </p:spPr>
        <p:txBody>
          <a:bodyPr/>
          <a:lstStyle/>
          <a:p>
            <a:r>
              <a:rPr lang="en-US" dirty="0">
                <a:latin typeface="Montserrat Extra Bold" panose="00000900000000000000" pitchFamily="50" charset="0"/>
              </a:rPr>
              <a:t>Where Inspiration meets Implementation</a:t>
            </a:r>
            <a:br>
              <a:rPr lang="en-US" dirty="0">
                <a:latin typeface="Montserrat Extra Bold" panose="00000900000000000000" pitchFamily="50" charset="0"/>
              </a:rPr>
            </a:br>
            <a:r>
              <a:rPr lang="en-US" sz="2000" dirty="0">
                <a:latin typeface="Montserrat Extra Bold" panose="00000900000000000000" pitchFamily="50" charset="0"/>
              </a:rPr>
              <a:t>(Digital Citizenship) </a:t>
            </a:r>
            <a:endParaRPr lang="en-US" dirty="0">
              <a:latin typeface="Montserrat Extra Bold" panose="00000900000000000000" pitchFamily="50" charset="0"/>
            </a:endParaRPr>
          </a:p>
        </p:txBody>
      </p:sp>
      <p:sp>
        <p:nvSpPr>
          <p:cNvPr id="3" name="Text Placeholder 2"/>
          <p:cNvSpPr>
            <a:spLocks noGrp="1"/>
          </p:cNvSpPr>
          <p:nvPr>
            <p:ph type="body" idx="1"/>
          </p:nvPr>
        </p:nvSpPr>
        <p:spPr>
          <a:xfrm>
            <a:off x="838200" y="4911468"/>
            <a:ext cx="4501561" cy="847639"/>
          </a:xfrm>
        </p:spPr>
        <p:txBody>
          <a:bodyPr>
            <a:normAutofit/>
          </a:bodyPr>
          <a:lstStyle/>
          <a:p>
            <a:r>
              <a:rPr lang="en-IN" sz="1400" dirty="0" smtClean="0">
                <a:solidFill>
                  <a:prstClr val="black"/>
                </a:solidFill>
                <a:latin typeface="Montserrat ExtraLight" panose="00000300000000000000" pitchFamily="2" charset="0"/>
              </a:rPr>
              <a:t>Shiva</a:t>
            </a:r>
            <a:r>
              <a:rPr lang="en-IN" sz="1400" dirty="0">
                <a:solidFill>
                  <a:prstClr val="black"/>
                </a:solidFill>
                <a:latin typeface="Montserrat ExtraLight" panose="00000300000000000000" pitchFamily="2" charset="0"/>
              </a:rPr>
              <a:t>, </a:t>
            </a:r>
            <a:r>
              <a:rPr lang="en-IN" sz="1400" dirty="0" err="1">
                <a:solidFill>
                  <a:prstClr val="black"/>
                </a:solidFill>
                <a:latin typeface="Montserrat ExtraLight" panose="00000300000000000000" pitchFamily="2" charset="0"/>
              </a:rPr>
              <a:t>Balram</a:t>
            </a:r>
            <a:r>
              <a:rPr lang="en-IN" sz="1400" dirty="0">
                <a:solidFill>
                  <a:prstClr val="black"/>
                </a:solidFill>
                <a:latin typeface="Montserrat ExtraLight" panose="00000300000000000000" pitchFamily="2" charset="0"/>
              </a:rPr>
              <a:t>, Amit and </a:t>
            </a:r>
            <a:r>
              <a:rPr lang="en-IN" sz="1400" dirty="0" err="1">
                <a:solidFill>
                  <a:prstClr val="black"/>
                </a:solidFill>
                <a:latin typeface="Montserrat ExtraLight" panose="00000300000000000000" pitchFamily="2" charset="0"/>
              </a:rPr>
              <a:t>Indrajeet</a:t>
            </a:r>
            <a:r>
              <a:rPr lang="en-IN" sz="1400" dirty="0">
                <a:solidFill>
                  <a:prstClr val="black"/>
                </a:solidFill>
                <a:latin typeface="Montserrat ExtraLight" panose="00000300000000000000" pitchFamily="2" charset="0"/>
              </a:rPr>
              <a:t> </a:t>
            </a:r>
            <a:r>
              <a:rPr lang="en-IN" sz="1400" dirty="0" smtClean="0">
                <a:solidFill>
                  <a:prstClr val="black"/>
                </a:solidFill>
                <a:latin typeface="Montserrat ExtraLight" panose="00000300000000000000" pitchFamily="2" charset="0"/>
              </a:rPr>
              <a:t>with Mr</a:t>
            </a:r>
            <a:r>
              <a:rPr lang="en-IN" sz="1400" dirty="0">
                <a:solidFill>
                  <a:prstClr val="black"/>
                </a:solidFill>
                <a:latin typeface="Montserrat ExtraLight" panose="00000300000000000000" pitchFamily="2" charset="0"/>
              </a:rPr>
              <a:t>. Manoj </a:t>
            </a:r>
            <a:r>
              <a:rPr lang="en-IN" sz="1400" dirty="0" err="1">
                <a:solidFill>
                  <a:prstClr val="black"/>
                </a:solidFill>
                <a:latin typeface="Montserrat ExtraLight" panose="00000300000000000000" pitchFamily="2" charset="0"/>
              </a:rPr>
              <a:t>Lathia</a:t>
            </a:r>
            <a:r>
              <a:rPr lang="en-IN" sz="1400" dirty="0">
                <a:solidFill>
                  <a:prstClr val="black"/>
                </a:solidFill>
                <a:latin typeface="Montserrat ExtraLight" panose="00000300000000000000" pitchFamily="2" charset="0"/>
              </a:rPr>
              <a:t>, their teacher. </a:t>
            </a:r>
            <a:endParaRPr lang="en-IN" sz="1400" dirty="0">
              <a:ln>
                <a:solidFill>
                  <a:srgbClr val="5B9BD5">
                    <a:lumMod val="20000"/>
                    <a:lumOff val="80000"/>
                  </a:srgbClr>
                </a:solidFill>
              </a:ln>
              <a:solidFill>
                <a:prstClr val="black"/>
              </a:solidFill>
              <a:latin typeface="Montserrat ExtraLight" panose="00000300000000000000" pitchFamily="2" charset="0"/>
            </a:endParaRPr>
          </a:p>
        </p:txBody>
      </p:sp>
      <p:pic>
        <p:nvPicPr>
          <p:cNvPr id="6" name="Picture 5"/>
          <p:cNvPicPr>
            <a:picLocks noChangeAspect="1"/>
          </p:cNvPicPr>
          <p:nvPr/>
        </p:nvPicPr>
        <p:blipFill>
          <a:blip r:embed="rId4" cstate="email">
            <a:extLst>
              <a:ext uri="{28A0092B-C50C-407E-A947-70E740481C1C}">
                <a14:useLocalDpi xmlns:a14="http://schemas.microsoft.com/office/drawing/2010/main" xmlns=""/>
              </a:ext>
            </a:extLst>
          </a:blip>
          <a:stretch>
            <a:fillRect/>
          </a:stretch>
        </p:blipFill>
        <p:spPr>
          <a:xfrm>
            <a:off x="6112794" y="1674805"/>
            <a:ext cx="1420871" cy="2986238"/>
          </a:xfrm>
          <a:prstGeom prst="rect">
            <a:avLst/>
          </a:prstGeom>
          <a:ln>
            <a:solidFill>
              <a:schemeClr val="bg1">
                <a:lumMod val="50000"/>
              </a:schemeClr>
            </a:solidFill>
          </a:ln>
        </p:spPr>
      </p:pic>
      <p:pic>
        <p:nvPicPr>
          <p:cNvPr id="7" name="Picture 6"/>
          <p:cNvPicPr>
            <a:picLocks noChangeAspect="1"/>
          </p:cNvPicPr>
          <p:nvPr/>
        </p:nvPicPr>
        <p:blipFill>
          <a:blip r:embed="rId5" cstate="email">
            <a:extLst>
              <a:ext uri="{28A0092B-C50C-407E-A947-70E740481C1C}">
                <a14:useLocalDpi xmlns:a14="http://schemas.microsoft.com/office/drawing/2010/main" xmlns=""/>
              </a:ext>
            </a:extLst>
          </a:blip>
          <a:stretch>
            <a:fillRect/>
          </a:stretch>
        </p:blipFill>
        <p:spPr>
          <a:xfrm>
            <a:off x="7748186" y="1674805"/>
            <a:ext cx="1534506" cy="2986238"/>
          </a:xfrm>
          <a:prstGeom prst="rect">
            <a:avLst/>
          </a:prstGeom>
          <a:ln>
            <a:solidFill>
              <a:schemeClr val="bg1">
                <a:lumMod val="50000"/>
              </a:schemeClr>
            </a:solidFill>
          </a:ln>
        </p:spPr>
      </p:pic>
      <p:pic>
        <p:nvPicPr>
          <p:cNvPr id="8" name="Picture 7"/>
          <p:cNvPicPr>
            <a:picLocks noChangeAspect="1"/>
          </p:cNvPicPr>
          <p:nvPr/>
        </p:nvPicPr>
        <p:blipFill>
          <a:blip r:embed="rId6" cstate="email">
            <a:extLst>
              <a:ext uri="{28A0092B-C50C-407E-A947-70E740481C1C}">
                <a14:useLocalDpi xmlns:a14="http://schemas.microsoft.com/office/drawing/2010/main" xmlns=""/>
              </a:ext>
            </a:extLst>
          </a:blip>
          <a:stretch>
            <a:fillRect/>
          </a:stretch>
        </p:blipFill>
        <p:spPr>
          <a:xfrm>
            <a:off x="9446057" y="1673977"/>
            <a:ext cx="1792239" cy="2987066"/>
          </a:xfrm>
          <a:prstGeom prst="rect">
            <a:avLst/>
          </a:prstGeom>
          <a:ln>
            <a:solidFill>
              <a:schemeClr val="bg1">
                <a:lumMod val="50000"/>
              </a:schemeClr>
            </a:solidFill>
          </a:ln>
        </p:spPr>
      </p:pic>
      <p:sp>
        <p:nvSpPr>
          <p:cNvPr id="9" name="Rectangle 8"/>
          <p:cNvSpPr/>
          <p:nvPr/>
        </p:nvSpPr>
        <p:spPr>
          <a:xfrm>
            <a:off x="5988710" y="4911468"/>
            <a:ext cx="6096000" cy="523220"/>
          </a:xfrm>
          <a:prstGeom prst="rect">
            <a:avLst/>
          </a:prstGeom>
        </p:spPr>
        <p:txBody>
          <a:bodyPr>
            <a:spAutoFit/>
          </a:bodyPr>
          <a:lstStyle/>
          <a:p>
            <a:r>
              <a:rPr lang="en-IN" sz="1400" dirty="0">
                <a:latin typeface="Montserrat ExtraLight" panose="00000300000000000000" pitchFamily="2" charset="0"/>
              </a:rPr>
              <a:t>The mid-day meal  monitoring app. </a:t>
            </a:r>
            <a:r>
              <a:rPr lang="en-IN" sz="1400" dirty="0" smtClean="0">
                <a:solidFill>
                  <a:prstClr val="black"/>
                </a:solidFill>
                <a:latin typeface="Montserrat ExtraLight" panose="00000300000000000000" pitchFamily="2" charset="0"/>
              </a:rPr>
              <a:t>(</a:t>
            </a:r>
            <a:r>
              <a:rPr lang="en-IN" sz="1400" dirty="0">
                <a:solidFill>
                  <a:prstClr val="black"/>
                </a:solidFill>
                <a:latin typeface="Montserrat ExtraLight" panose="00000300000000000000" pitchFamily="2" charset="0"/>
              </a:rPr>
              <a:t>now available at the Google Play Store)</a:t>
            </a:r>
            <a:endParaRPr lang="en-IN" sz="1400" dirty="0">
              <a:ln>
                <a:solidFill>
                  <a:srgbClr val="5B9BD5">
                    <a:lumMod val="20000"/>
                    <a:lumOff val="80000"/>
                  </a:srgbClr>
                </a:solidFill>
              </a:ln>
              <a:solidFill>
                <a:prstClr val="black"/>
              </a:solidFill>
              <a:latin typeface="Montserrat ExtraLight" panose="00000300000000000000" pitchFamily="2" charset="0"/>
            </a:endParaRPr>
          </a:p>
        </p:txBody>
      </p:sp>
    </p:spTree>
    <p:extLst>
      <p:ext uri="{BB962C8B-B14F-4D97-AF65-F5344CB8AC3E}">
        <p14:creationId xmlns:p14="http://schemas.microsoft.com/office/powerpoint/2010/main" xmlns="" val="3454081834"/>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xmlns=""/>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838200" y="174207"/>
            <a:ext cx="10515600" cy="1325563"/>
          </a:xfrm>
        </p:spPr>
        <p:txBody>
          <a:bodyPr/>
          <a:lstStyle/>
          <a:p>
            <a:r>
              <a:rPr lang="en-US" dirty="0">
                <a:latin typeface="Montserrat Extra Bold" panose="00000900000000000000" pitchFamily="50" charset="0"/>
                <a:ea typeface="Century" charset="0"/>
                <a:cs typeface="Century" charset="0"/>
              </a:rPr>
              <a:t>Volunteer </a:t>
            </a:r>
            <a:r>
              <a:rPr lang="en-US" dirty="0" smtClean="0">
                <a:latin typeface="Montserrat Extra Bold" panose="00000900000000000000" pitchFamily="50" charset="0"/>
                <a:ea typeface="Century" charset="0"/>
                <a:cs typeface="Century" charset="0"/>
              </a:rPr>
              <a:t>Initiatives</a:t>
            </a:r>
            <a:endParaRPr lang="en-US" dirty="0">
              <a:latin typeface="Montserrat Extra Bold" panose="00000900000000000000" pitchFamily="50" charset="0"/>
            </a:endParaRPr>
          </a:p>
        </p:txBody>
      </p:sp>
      <p:sp>
        <p:nvSpPr>
          <p:cNvPr id="3" name="Text Placeholder 2"/>
          <p:cNvSpPr>
            <a:spLocks noGrp="1"/>
          </p:cNvSpPr>
          <p:nvPr>
            <p:ph type="body" idx="1"/>
          </p:nvPr>
        </p:nvSpPr>
        <p:spPr>
          <a:xfrm>
            <a:off x="838200" y="1228909"/>
            <a:ext cx="10515600" cy="4847426"/>
          </a:xfrm>
        </p:spPr>
        <p:txBody>
          <a:bodyPr>
            <a:normAutofit/>
          </a:bodyPr>
          <a:lstStyle/>
          <a:p>
            <a:pPr marL="285750" lvl="0" indent="-285750">
              <a:buFont typeface="Arial" panose="020B0604020202020204" pitchFamily="34" charset="0"/>
              <a:buChar char="•"/>
            </a:pPr>
            <a:r>
              <a:rPr lang="en-US" sz="1400" b="1" dirty="0">
                <a:latin typeface="Montserrat ExtraLight" panose="00000300000000000000" pitchFamily="2" charset="0"/>
              </a:rPr>
              <a:t>Student Mentorship Programs </a:t>
            </a:r>
            <a:r>
              <a:rPr lang="en-US" sz="1400" dirty="0">
                <a:latin typeface="Montserrat ExtraLight" panose="00000300000000000000" pitchFamily="2" charset="0"/>
              </a:rPr>
              <a:t>- Mentoring  students on technology , math and science projects </a:t>
            </a:r>
            <a:endParaRPr lang="en-IN" sz="1400" dirty="0">
              <a:latin typeface="Montserrat ExtraLight" panose="00000300000000000000" pitchFamily="2" charset="0"/>
            </a:endParaRPr>
          </a:p>
          <a:p>
            <a:pPr marL="285750" lvl="0" indent="-285750">
              <a:buFont typeface="Arial" panose="020B0604020202020204" pitchFamily="34" charset="0"/>
              <a:buChar char="•"/>
            </a:pPr>
            <a:r>
              <a:rPr lang="en-US" sz="1400" b="1" dirty="0">
                <a:latin typeface="Montserrat ExtraLight" panose="00000300000000000000" pitchFamily="2" charset="0"/>
              </a:rPr>
              <a:t>Development of 21</a:t>
            </a:r>
            <a:r>
              <a:rPr lang="en-US" sz="1400" b="1" baseline="30000" dirty="0">
                <a:latin typeface="Montserrat ExtraLight" panose="00000300000000000000" pitchFamily="2" charset="0"/>
              </a:rPr>
              <a:t>st</a:t>
            </a:r>
            <a:r>
              <a:rPr lang="en-US" sz="1400" b="1" dirty="0">
                <a:latin typeface="Montserrat ExtraLight" panose="00000300000000000000" pitchFamily="2" charset="0"/>
              </a:rPr>
              <a:t> century skills </a:t>
            </a:r>
            <a:r>
              <a:rPr lang="en-US" sz="1400" dirty="0">
                <a:latin typeface="Montserrat ExtraLight" panose="00000300000000000000" pitchFamily="2" charset="0"/>
              </a:rPr>
              <a:t>– Workshops on life skills, values, technology, communication, thinking skills</a:t>
            </a:r>
          </a:p>
          <a:p>
            <a:pPr lvl="0"/>
            <a:endParaRPr lang="en-IN" sz="1400" dirty="0">
              <a:latin typeface="Montserrat ExtraLight" panose="00000300000000000000" pitchFamily="2" charset="0"/>
            </a:endParaRPr>
          </a:p>
          <a:p>
            <a:pPr marL="285750" indent="-285750">
              <a:buFont typeface="Arial" panose="020B0604020202020204" pitchFamily="34" charset="0"/>
              <a:buChar char="•"/>
            </a:pPr>
            <a:r>
              <a:rPr lang="en-US" sz="1400" b="1" dirty="0">
                <a:latin typeface="Montserrat ExtraLight" panose="00000300000000000000" pitchFamily="2" charset="0"/>
              </a:rPr>
              <a:t>Enabling a Conducive School Environment </a:t>
            </a:r>
            <a:r>
              <a:rPr lang="en-US" sz="1400" dirty="0">
                <a:latin typeface="Montserrat ExtraLight" panose="00000300000000000000" pitchFamily="2" charset="0"/>
              </a:rPr>
              <a:t>– Turning school building into a teaching aid, </a:t>
            </a:r>
            <a:r>
              <a:rPr lang="en-US" sz="1400" dirty="0" smtClean="0">
                <a:latin typeface="Montserrat ExtraLight" panose="00000300000000000000" pitchFamily="2" charset="0"/>
              </a:rPr>
              <a:t>painting </a:t>
            </a:r>
            <a:r>
              <a:rPr lang="en-US" sz="1400" dirty="0">
                <a:latin typeface="Montserrat ExtraLight" panose="00000300000000000000" pitchFamily="2" charset="0"/>
              </a:rPr>
              <a:t>of classroom corridors with subject concepts, white washing &amp; </a:t>
            </a:r>
            <a:r>
              <a:rPr lang="en-US" sz="1400" dirty="0" smtClean="0">
                <a:latin typeface="Montserrat ExtraLight" panose="00000300000000000000" pitchFamily="2" charset="0"/>
              </a:rPr>
              <a:t>painting </a:t>
            </a:r>
            <a:r>
              <a:rPr lang="en-US" sz="1400" dirty="0">
                <a:latin typeface="Montserrat ExtraLight" panose="00000300000000000000" pitchFamily="2" charset="0"/>
              </a:rPr>
              <a:t>of walls &amp; ceiling </a:t>
            </a:r>
            <a:endParaRPr lang="en-IN" sz="1400" dirty="0">
              <a:latin typeface="Montserrat ExtraLight" panose="00000300000000000000" pitchFamily="2" charset="0"/>
            </a:endParaRPr>
          </a:p>
          <a:p>
            <a:pPr marL="285750" lvl="0" indent="-285750">
              <a:buFont typeface="Arial" panose="020B0604020202020204" pitchFamily="34" charset="0"/>
              <a:buChar char="•"/>
            </a:pPr>
            <a:r>
              <a:rPr lang="en-US" sz="1400" b="1" dirty="0">
                <a:latin typeface="Montserrat ExtraLight" panose="00000300000000000000" pitchFamily="2" charset="0"/>
              </a:rPr>
              <a:t>Empowerment of Teachers &amp; Students</a:t>
            </a:r>
            <a:r>
              <a:rPr lang="en-US" sz="1400" dirty="0">
                <a:latin typeface="Montserrat ExtraLight" panose="00000300000000000000" pitchFamily="2" charset="0"/>
              </a:rPr>
              <a:t> – Expert lectures, career counselling &amp; workshops on emerging trends in industry</a:t>
            </a:r>
            <a:endParaRPr lang="en-IN" sz="1400" dirty="0">
              <a:latin typeface="Montserrat ExtraLight" panose="00000300000000000000" pitchFamily="2" charset="0"/>
            </a:endParaRPr>
          </a:p>
          <a:p>
            <a:pPr marL="285750" lvl="0" indent="-285750">
              <a:buFont typeface="Arial" panose="020B0604020202020204" pitchFamily="34" charset="0"/>
              <a:buChar char="•"/>
            </a:pPr>
            <a:r>
              <a:rPr lang="en-US" sz="1400" b="1" dirty="0">
                <a:latin typeface="Montserrat ExtraLight" panose="00000300000000000000" pitchFamily="2" charset="0"/>
              </a:rPr>
              <a:t>Preparation of TLM </a:t>
            </a:r>
            <a:r>
              <a:rPr lang="en-US" sz="1400" dirty="0">
                <a:latin typeface="Montserrat ExtraLight" panose="00000300000000000000" pitchFamily="2" charset="0"/>
              </a:rPr>
              <a:t>- Teaching aids for school teachers</a:t>
            </a:r>
          </a:p>
          <a:p>
            <a:pPr lvl="0"/>
            <a:endParaRPr lang="en-IN" sz="1400" dirty="0">
              <a:latin typeface="Montserrat ExtraLight" panose="00000300000000000000" pitchFamily="2" charset="0"/>
            </a:endParaRPr>
          </a:p>
          <a:p>
            <a:pPr marL="285750" lvl="0" indent="-285750">
              <a:buFont typeface="Arial" panose="020B0604020202020204" pitchFamily="34" charset="0"/>
              <a:buChar char="•"/>
            </a:pPr>
            <a:r>
              <a:rPr lang="en-US" sz="1400" b="1" dirty="0">
                <a:latin typeface="Montserrat ExtraLight" panose="00000300000000000000" pitchFamily="2" charset="0"/>
              </a:rPr>
              <a:t>Awareness campaigns </a:t>
            </a:r>
            <a:r>
              <a:rPr lang="en-US" sz="1400" dirty="0">
                <a:latin typeface="Montserrat ExtraLight" panose="00000300000000000000" pitchFamily="2" charset="0"/>
              </a:rPr>
              <a:t>– Organizing and conducting campaigns to create awareness on issues concerning environment, health, safety etc.</a:t>
            </a:r>
            <a:endParaRPr lang="en-IN" sz="1400" dirty="0">
              <a:latin typeface="Montserrat ExtraLight" panose="00000300000000000000" pitchFamily="2" charset="0"/>
            </a:endParaRPr>
          </a:p>
          <a:p>
            <a:pPr marL="285750" lvl="0" indent="-285750">
              <a:buFont typeface="Arial" panose="020B0604020202020204" pitchFamily="34" charset="0"/>
              <a:buChar char="•"/>
            </a:pPr>
            <a:r>
              <a:rPr lang="en-US" sz="1400" b="1" dirty="0">
                <a:latin typeface="Montserrat ExtraLight" panose="00000300000000000000" pitchFamily="2" charset="0"/>
              </a:rPr>
              <a:t>Helping the physically disadvantaged communities</a:t>
            </a:r>
            <a:r>
              <a:rPr lang="en-US" sz="1400" dirty="0">
                <a:latin typeface="Montserrat ExtraLight" panose="00000300000000000000" pitchFamily="2" charset="0"/>
              </a:rPr>
              <a:t> – Creating audio books and being scribes for physically challenged students</a:t>
            </a:r>
            <a:endParaRPr lang="en-IN" sz="1400" dirty="0">
              <a:latin typeface="Montserrat ExtraLight" panose="00000300000000000000" pitchFamily="2" charset="0"/>
            </a:endParaRPr>
          </a:p>
          <a:p>
            <a:pPr marL="285750" lvl="0" indent="-285750">
              <a:buFont typeface="Arial" panose="020B0604020202020204" pitchFamily="34" charset="0"/>
              <a:buChar char="•"/>
            </a:pPr>
            <a:r>
              <a:rPr lang="en-US" sz="1400" b="1" dirty="0">
                <a:latin typeface="Montserrat ExtraLight" panose="00000300000000000000" pitchFamily="2" charset="0"/>
              </a:rPr>
              <a:t>Celebration of Important Days </a:t>
            </a:r>
            <a:r>
              <a:rPr lang="en-US" sz="1400" dirty="0">
                <a:latin typeface="Montserrat ExtraLight" panose="00000300000000000000" pitchFamily="2" charset="0"/>
              </a:rPr>
              <a:t>– Making students understand the importance of National/ International days being celebrated </a:t>
            </a:r>
            <a:r>
              <a:rPr lang="en-US" sz="1400" dirty="0" smtClean="0">
                <a:latin typeface="Montserrat ExtraLight" panose="00000300000000000000" pitchFamily="2" charset="0"/>
              </a:rPr>
              <a:t/>
            </a:r>
            <a:br>
              <a:rPr lang="en-US" sz="1400" dirty="0" smtClean="0">
                <a:latin typeface="Montserrat ExtraLight" panose="00000300000000000000" pitchFamily="2" charset="0"/>
              </a:rPr>
            </a:br>
            <a:endParaRPr lang="en-IN" sz="1400" dirty="0">
              <a:latin typeface="Montserrat ExtraLight" panose="00000300000000000000" pitchFamily="2" charset="0"/>
            </a:endParaRPr>
          </a:p>
          <a:p>
            <a:pPr marL="285750" lvl="0" indent="-285750">
              <a:buFont typeface="Arial" panose="020B0604020202020204" pitchFamily="34" charset="0"/>
              <a:buChar char="•"/>
            </a:pPr>
            <a:r>
              <a:rPr lang="en-US" sz="2800" b="1" dirty="0" smtClean="0">
                <a:latin typeface="Montserrat ExtraLight" panose="00000300000000000000" pitchFamily="2" charset="0"/>
              </a:rPr>
              <a:t>95,000 hours clocked</a:t>
            </a:r>
            <a:endParaRPr lang="en-US" sz="2800" b="1" dirty="0">
              <a:latin typeface="Montserrat ExtraLight" panose="00000300000000000000" pitchFamily="2" charset="0"/>
            </a:endParaRPr>
          </a:p>
          <a:p>
            <a:endParaRPr lang="en-IN" sz="1400" dirty="0">
              <a:latin typeface="Montserrat ExtraLight" panose="00000300000000000000" pitchFamily="2" charset="0"/>
            </a:endParaRPr>
          </a:p>
        </p:txBody>
      </p:sp>
    </p:spTree>
    <p:extLst>
      <p:ext uri="{BB962C8B-B14F-4D97-AF65-F5344CB8AC3E}">
        <p14:creationId xmlns:p14="http://schemas.microsoft.com/office/powerpoint/2010/main" xmlns="" val="1664561092"/>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1387" y="387297"/>
            <a:ext cx="10515600" cy="1325563"/>
          </a:xfrm>
        </p:spPr>
        <p:txBody>
          <a:bodyPr/>
          <a:lstStyle/>
          <a:p>
            <a:r>
              <a:rPr lang="en-US" dirty="0" smtClean="0">
                <a:latin typeface="Montserrat Extra Bold" panose="00000900000000000000" pitchFamily="50" charset="0"/>
              </a:rPr>
              <a:t>               FEET ON STREET. HEARTS ON GROUND.</a:t>
            </a:r>
            <a:endParaRPr lang="en-US" dirty="0">
              <a:latin typeface="Montserrat Extra Bold" panose="00000900000000000000" pitchFamily="50" charset="0"/>
            </a:endParaRPr>
          </a:p>
        </p:txBody>
      </p:sp>
      <p:pic>
        <p:nvPicPr>
          <p:cNvPr id="11" name="Picture 10" descr="C:\Users\Ammu\Dropbox\LLF_i Volunteer_Support Documents\Photos_Volunteering Activities_2.JPG"/>
          <p:cNvPicPr/>
          <p:nvPr/>
        </p:nvPicPr>
        <p:blipFill rotWithShape="1">
          <a:blip r:embed="rId2" cstate="screen">
            <a:extLst>
              <a:ext uri="{28A0092B-C50C-407E-A947-70E740481C1C}">
                <a14:useLocalDpi xmlns:a14="http://schemas.microsoft.com/office/drawing/2010/main" xmlns=""/>
              </a:ext>
            </a:extLst>
          </a:blip>
          <a:srcRect/>
          <a:stretch/>
        </p:blipFill>
        <p:spPr bwMode="auto">
          <a:xfrm>
            <a:off x="7294149" y="1770389"/>
            <a:ext cx="4622320" cy="4749654"/>
          </a:xfrm>
          <a:prstGeom prst="rect">
            <a:avLst/>
          </a:prstGeom>
          <a:ln>
            <a:noFill/>
          </a:ln>
          <a:effectLst/>
        </p:spPr>
      </p:pic>
      <p:pic>
        <p:nvPicPr>
          <p:cNvPr id="12" name="Picture 11" descr="C:\Users\Ammu\Dropbox\LLF_i Volunteer_Support Documents\Photos_Volunteering Activities_1.jpg"/>
          <p:cNvPicPr/>
          <p:nvPr/>
        </p:nvPicPr>
        <p:blipFill>
          <a:blip r:embed="rId3" cstate="email">
            <a:extLst>
              <a:ext uri="{28A0092B-C50C-407E-A947-70E740481C1C}">
                <a14:useLocalDpi xmlns:a14="http://schemas.microsoft.com/office/drawing/2010/main" xmlns=""/>
              </a:ext>
            </a:extLst>
          </a:blip>
          <a:srcRect/>
          <a:stretch>
            <a:fillRect/>
          </a:stretch>
        </p:blipFill>
        <p:spPr bwMode="auto">
          <a:xfrm>
            <a:off x="3718157" y="1810455"/>
            <a:ext cx="3443952" cy="2410689"/>
          </a:xfrm>
          <a:prstGeom prst="rect">
            <a:avLst/>
          </a:prstGeom>
          <a:ln>
            <a:noFill/>
          </a:ln>
          <a:effectLst/>
        </p:spPr>
      </p:pic>
      <p:pic>
        <p:nvPicPr>
          <p:cNvPr id="13" name="Picture 12" descr="C:\Users\Ammu\Dropbox\LLF_i Volunteer_Support Documents\Photos_Volunteering Activities_4.JPG"/>
          <p:cNvPicPr/>
          <p:nvPr/>
        </p:nvPicPr>
        <p:blipFill>
          <a:blip r:embed="rId4" cstate="email">
            <a:extLst>
              <a:ext uri="{28A0092B-C50C-407E-A947-70E740481C1C}">
                <a14:useLocalDpi xmlns:a14="http://schemas.microsoft.com/office/drawing/2010/main" xmlns=""/>
              </a:ext>
            </a:extLst>
          </a:blip>
          <a:srcRect/>
          <a:stretch>
            <a:fillRect/>
          </a:stretch>
        </p:blipFill>
        <p:spPr bwMode="auto">
          <a:xfrm>
            <a:off x="302881" y="1810455"/>
            <a:ext cx="3290914" cy="4709588"/>
          </a:xfrm>
          <a:prstGeom prst="rect">
            <a:avLst/>
          </a:prstGeom>
          <a:ln>
            <a:noFill/>
          </a:ln>
          <a:effectLst/>
        </p:spPr>
      </p:pic>
      <p:pic>
        <p:nvPicPr>
          <p:cNvPr id="14" name="Picture 13" descr="C:\Users\Ammu\Dropbox\LLF_i Volunteer_Support Documents\Photos_Volunteering Activities_5.JPG"/>
          <p:cNvPicPr/>
          <p:nvPr/>
        </p:nvPicPr>
        <p:blipFill rotWithShape="1">
          <a:blip r:embed="rId5" cstate="screen">
            <a:extLst>
              <a:ext uri="{28A0092B-C50C-407E-A947-70E740481C1C}">
                <a14:useLocalDpi xmlns:a14="http://schemas.microsoft.com/office/drawing/2010/main" xmlns=""/>
              </a:ext>
            </a:extLst>
          </a:blip>
          <a:srcRect/>
          <a:stretch/>
        </p:blipFill>
        <p:spPr bwMode="auto">
          <a:xfrm>
            <a:off x="3718157" y="4336202"/>
            <a:ext cx="3451630" cy="2183841"/>
          </a:xfrm>
          <a:prstGeom prst="rect">
            <a:avLst/>
          </a:prstGeom>
          <a:ln>
            <a:noFill/>
          </a:ln>
          <a:effectLst/>
        </p:spPr>
      </p:pic>
      <p:pic>
        <p:nvPicPr>
          <p:cNvPr id="3" name="Picture 2"/>
          <p:cNvPicPr>
            <a:picLocks noChangeAspect="1"/>
          </p:cNvPicPr>
          <p:nvPr/>
        </p:nvPicPr>
        <p:blipFill>
          <a:blip r:embed="rId6">
            <a:extLst>
              <a:ext uri="{28A0092B-C50C-407E-A947-70E740481C1C}">
                <a14:useLocalDpi xmlns:a14="http://schemas.microsoft.com/office/drawing/2010/main" xmlns=""/>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xmlns="" val="157188838"/>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Machine generated alternative text:&#10;ASHOK asiarpaints &#10;cifibank * &#10;HDFC BANK &#10;ITC &#10;BOSCH &#10;Google &#10;Microsoft &#10;Skil "/>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308079" y="972985"/>
            <a:ext cx="9617842" cy="4912030"/>
          </a:xfrm>
          <a:prstGeom prst="rect">
            <a:avLst/>
          </a:prstGeom>
          <a:noFill/>
          <a:extLst>
            <a:ext uri="{909E8E84-426E-40dd-AFC4-6F175D3DCCD1}">
              <a14:hiddenFill xmlns:a14="http://schemas.microsoft.com/office/drawing/2010/main" xmlns="">
                <a:solidFill>
                  <a:srgbClr val="FFFFFF"/>
                </a:solidFill>
              </a14:hiddenFill>
            </a:ext>
          </a:extLst>
        </p:spPr>
      </p:pic>
      <p:sp>
        <p:nvSpPr>
          <p:cNvPr id="5" name="Title 1"/>
          <p:cNvSpPr txBox="1">
            <a:spLocks/>
          </p:cNvSpPr>
          <p:nvPr/>
        </p:nvSpPr>
        <p:spPr>
          <a:xfrm>
            <a:off x="859200" y="80623"/>
            <a:ext cx="10515600" cy="892362"/>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4400" kern="1200">
                <a:solidFill>
                  <a:schemeClr val="tx2"/>
                </a:solidFill>
                <a:latin typeface="+mj-lt"/>
                <a:ea typeface="+mj-ea"/>
                <a:cs typeface="+mj-cs"/>
              </a:defRPr>
            </a:lvl1pPr>
          </a:lstStyle>
          <a:p>
            <a:r>
              <a:rPr lang="en-IN" dirty="0" smtClean="0">
                <a:solidFill>
                  <a:srgbClr val="0070C0"/>
                </a:solidFill>
                <a:latin typeface="Calibri"/>
                <a:cs typeface="Calibri"/>
              </a:rPr>
              <a:t>Our Partners </a:t>
            </a:r>
            <a:endParaRPr lang="en-IN" dirty="0">
              <a:solidFill>
                <a:srgbClr val="0070C0"/>
              </a:solidFill>
              <a:latin typeface="Calibri"/>
              <a:cs typeface="Calibri"/>
            </a:endParaRPr>
          </a:p>
        </p:txBody>
      </p:sp>
      <p:pic>
        <p:nvPicPr>
          <p:cNvPr id="6" name="Picture 5" descr="Screen Shot 2016-12-12 at 5.15.16 PM.png"/>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1519123" y="5965987"/>
            <a:ext cx="2184400" cy="635000"/>
          </a:xfrm>
          <a:prstGeom prst="rect">
            <a:avLst/>
          </a:prstGeom>
        </p:spPr>
      </p:pic>
      <p:pic>
        <p:nvPicPr>
          <p:cNvPr id="7" name="Picture 6" descr="Screen Shot 2016-12-12 at 5.16.34 PM.png"/>
          <p:cNvPicPr>
            <a:picLocks noChangeAspect="1"/>
          </p:cNvPicPr>
          <p:nvPr/>
        </p:nvPicPr>
        <p:blipFill rotWithShape="1">
          <a:blip r:embed="rId4">
            <a:extLst>
              <a:ext uri="{28A0092B-C50C-407E-A947-70E740481C1C}">
                <a14:useLocalDpi xmlns:a14="http://schemas.microsoft.com/office/drawing/2010/main" xmlns="" val="0"/>
              </a:ext>
            </a:extLst>
          </a:blip>
          <a:srcRect t="16593"/>
          <a:stretch/>
        </p:blipFill>
        <p:spPr>
          <a:xfrm>
            <a:off x="9122609" y="5941620"/>
            <a:ext cx="1803400" cy="476667"/>
          </a:xfrm>
          <a:prstGeom prst="rect">
            <a:avLst/>
          </a:prstGeom>
        </p:spPr>
      </p:pic>
    </p:spTree>
    <p:extLst>
      <p:ext uri="{BB962C8B-B14F-4D97-AF65-F5344CB8AC3E}">
        <p14:creationId xmlns:p14="http://schemas.microsoft.com/office/powerpoint/2010/main" xmlns="" val="467387362"/>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screen">
            <a:extLst>
              <a:ext uri="{28A0092B-C50C-407E-A947-70E740481C1C}">
                <a14:useLocalDpi xmlns:a14="http://schemas.microsoft.com/office/drawing/2010/main" xmlns=""/>
              </a:ext>
            </a:extLst>
          </a:blip>
          <a:srcRect/>
          <a:stretch/>
        </p:blipFill>
        <p:spPr>
          <a:xfrm>
            <a:off x="0" y="0"/>
            <a:ext cx="12213945" cy="6858000"/>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xmlns=""/>
              </a:ext>
            </a:extLst>
          </a:blip>
          <a:stretch>
            <a:fillRect/>
          </a:stretch>
        </p:blipFill>
        <p:spPr>
          <a:xfrm>
            <a:off x="-7315" y="-13912"/>
            <a:ext cx="12192000" cy="6858000"/>
          </a:xfrm>
          <a:prstGeom prst="rect">
            <a:avLst/>
          </a:prstGeom>
        </p:spPr>
      </p:pic>
      <p:sp>
        <p:nvSpPr>
          <p:cNvPr id="7" name="Rectangle 6"/>
          <p:cNvSpPr/>
          <p:nvPr/>
        </p:nvSpPr>
        <p:spPr>
          <a:xfrm>
            <a:off x="1870252" y="2522086"/>
            <a:ext cx="2701748" cy="1477328"/>
          </a:xfrm>
          <a:prstGeom prst="rect">
            <a:avLst/>
          </a:prstGeom>
        </p:spPr>
        <p:txBody>
          <a:bodyPr wrap="square">
            <a:spAutoFit/>
          </a:bodyPr>
          <a:lstStyle/>
          <a:p>
            <a:pPr lvl="0">
              <a:lnSpc>
                <a:spcPct val="100000"/>
              </a:lnSpc>
              <a:spcBef>
                <a:spcPts val="0"/>
              </a:spcBef>
            </a:pPr>
            <a:r>
              <a:rPr lang="en-US" altLang="en-US" dirty="0" smtClean="0">
                <a:latin typeface="Montserrat ExtraLight" panose="00000300000000000000" pitchFamily="2" charset="0"/>
                <a:ea typeface="Century Gothic" charset="0"/>
                <a:cs typeface="Century Gothic" charset="0"/>
              </a:rPr>
              <a:t>About Us</a:t>
            </a:r>
          </a:p>
          <a:p>
            <a:pPr lvl="0">
              <a:lnSpc>
                <a:spcPct val="100000"/>
              </a:lnSpc>
              <a:spcBef>
                <a:spcPts val="0"/>
              </a:spcBef>
            </a:pPr>
            <a:endParaRPr lang="en-US" dirty="0">
              <a:latin typeface="Montserrat ExtraLight" panose="00000300000000000000" pitchFamily="2" charset="0"/>
            </a:endParaRPr>
          </a:p>
          <a:p>
            <a:pPr lvl="0">
              <a:lnSpc>
                <a:spcPct val="100000"/>
              </a:lnSpc>
              <a:spcBef>
                <a:spcPts val="0"/>
              </a:spcBef>
            </a:pPr>
            <a:r>
              <a:rPr lang="en-US" dirty="0" smtClean="0">
                <a:latin typeface="Montserrat ExtraLight" panose="00000300000000000000" pitchFamily="2" charset="0"/>
              </a:rPr>
              <a:t>Key Domains</a:t>
            </a:r>
          </a:p>
          <a:p>
            <a:pPr lvl="0">
              <a:lnSpc>
                <a:spcPct val="100000"/>
              </a:lnSpc>
              <a:spcBef>
                <a:spcPts val="0"/>
              </a:spcBef>
            </a:pPr>
            <a:endParaRPr lang="en-US" dirty="0">
              <a:latin typeface="Montserrat ExtraLight" panose="00000300000000000000" pitchFamily="2" charset="0"/>
            </a:endParaRPr>
          </a:p>
          <a:p>
            <a:pPr lvl="0">
              <a:lnSpc>
                <a:spcPct val="100000"/>
              </a:lnSpc>
              <a:spcBef>
                <a:spcPts val="0"/>
              </a:spcBef>
            </a:pPr>
            <a:r>
              <a:rPr lang="en-US" dirty="0" smtClean="0">
                <a:latin typeface="Montserrat ExtraLight" panose="00000300000000000000" pitchFamily="2" charset="0"/>
              </a:rPr>
              <a:t>Connect</a:t>
            </a:r>
          </a:p>
        </p:txBody>
      </p:sp>
      <p:sp>
        <p:nvSpPr>
          <p:cNvPr id="9" name="Title 1"/>
          <p:cNvSpPr>
            <a:spLocks noGrp="1"/>
          </p:cNvSpPr>
          <p:nvPr>
            <p:ph type="title"/>
          </p:nvPr>
        </p:nvSpPr>
        <p:spPr>
          <a:xfrm>
            <a:off x="1870252" y="1660551"/>
            <a:ext cx="2641484" cy="552990"/>
          </a:xfrm>
        </p:spPr>
        <p:txBody>
          <a:bodyPr/>
          <a:lstStyle/>
          <a:p>
            <a:r>
              <a:rPr lang="en-US" dirty="0" smtClean="0">
                <a:latin typeface="Montserrat Extra Bold" panose="00000900000000000000" pitchFamily="50" charset="0"/>
              </a:rPr>
              <a:t>Structure</a:t>
            </a:r>
            <a:endParaRPr lang="en-US" dirty="0">
              <a:latin typeface="Montserrat Extra Bold" panose="00000900000000000000" pitchFamily="50" charset="0"/>
            </a:endParaRPr>
          </a:p>
        </p:txBody>
      </p:sp>
    </p:spTree>
    <p:extLst>
      <p:ext uri="{BB962C8B-B14F-4D97-AF65-F5344CB8AC3E}">
        <p14:creationId xmlns:p14="http://schemas.microsoft.com/office/powerpoint/2010/main" xmlns="" val="46376640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 cstate="screen">
            <a:extLst>
              <a:ext uri="{28A0092B-C50C-407E-A947-70E740481C1C}">
                <a14:useLocalDpi xmlns:a14="http://schemas.microsoft.com/office/drawing/2010/main" xmlns=""/>
              </a:ext>
            </a:extLst>
          </a:blip>
          <a:srcRect/>
          <a:stretch/>
        </p:blipFill>
        <p:spPr>
          <a:xfrm>
            <a:off x="6345177" y="-1"/>
            <a:ext cx="5846823" cy="6858001"/>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xmlns=""/>
              </a:ext>
            </a:extLst>
          </a:blip>
          <a:stretch>
            <a:fillRect/>
          </a:stretch>
        </p:blipFill>
        <p:spPr>
          <a:xfrm>
            <a:off x="0" y="0"/>
            <a:ext cx="12192000" cy="6858000"/>
          </a:xfrm>
          <a:prstGeom prst="rect">
            <a:avLst/>
          </a:prstGeom>
        </p:spPr>
      </p:pic>
      <p:sp>
        <p:nvSpPr>
          <p:cNvPr id="7" name="Text Placeholder 2"/>
          <p:cNvSpPr>
            <a:spLocks noGrp="1"/>
          </p:cNvSpPr>
          <p:nvPr>
            <p:ph type="body" idx="1"/>
          </p:nvPr>
        </p:nvSpPr>
        <p:spPr>
          <a:xfrm>
            <a:off x="609600" y="1916024"/>
            <a:ext cx="6140116" cy="4545848"/>
          </a:xfrm>
        </p:spPr>
        <p:txBody>
          <a:bodyPr/>
          <a:lstStyle/>
          <a:p>
            <a:pPr>
              <a:defRPr/>
            </a:pPr>
            <a:r>
              <a:rPr lang="en-IN" dirty="0" smtClean="0"/>
              <a:t>How can we partner…</a:t>
            </a:r>
            <a:endParaRPr lang="en-IN" b="1" dirty="0"/>
          </a:p>
        </p:txBody>
      </p:sp>
      <p:sp>
        <p:nvSpPr>
          <p:cNvPr id="9" name="Rectangle 8"/>
          <p:cNvSpPr/>
          <p:nvPr/>
        </p:nvSpPr>
        <p:spPr>
          <a:xfrm>
            <a:off x="537147" y="468364"/>
            <a:ext cx="6096000" cy="523220"/>
          </a:xfrm>
          <a:prstGeom prst="rect">
            <a:avLst/>
          </a:prstGeom>
        </p:spPr>
        <p:txBody>
          <a:bodyPr>
            <a:spAutoFit/>
          </a:bodyPr>
          <a:lstStyle/>
          <a:p>
            <a:r>
              <a:rPr lang="en-US" sz="2800" b="1" dirty="0" smtClean="0">
                <a:latin typeface="Montserrat Extra Bold" panose="00000900000000000000" pitchFamily="50" charset="0"/>
              </a:rPr>
              <a:t>NEXT STEPS</a:t>
            </a:r>
            <a:endParaRPr lang="en-IN" sz="2800" b="1" dirty="0">
              <a:latin typeface="Montserrat Extra Bold" panose="00000900000000000000" pitchFamily="50" charset="0"/>
            </a:endParaRPr>
          </a:p>
        </p:txBody>
      </p:sp>
    </p:spTree>
    <p:extLst>
      <p:ext uri="{BB962C8B-B14F-4D97-AF65-F5344CB8AC3E}">
        <p14:creationId xmlns:p14="http://schemas.microsoft.com/office/powerpoint/2010/main" xmlns="" val="1775625206"/>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cstate="screen">
            <a:extLst>
              <a:ext uri="{28A0092B-C50C-407E-A947-70E740481C1C}">
                <a14:useLocalDpi xmlns:a14="http://schemas.microsoft.com/office/drawing/2010/main" xmlns=""/>
              </a:ext>
            </a:extLst>
          </a:blip>
          <a:srcRect/>
          <a:stretch/>
        </p:blipFill>
        <p:spPr>
          <a:xfrm>
            <a:off x="0" y="0"/>
            <a:ext cx="12192000" cy="6947664"/>
          </a:xfrm>
          <a:prstGeom prst="rect">
            <a:avLst/>
          </a:prstGeom>
        </p:spPr>
      </p:pic>
      <p:pic>
        <p:nvPicPr>
          <p:cNvPr id="2" name="Picture 1"/>
          <p:cNvPicPr>
            <a:picLocks noChangeAspect="1"/>
          </p:cNvPicPr>
          <p:nvPr/>
        </p:nvPicPr>
        <p:blipFill>
          <a:blip r:embed="rId3">
            <a:extLst>
              <a:ext uri="{28A0092B-C50C-407E-A947-70E740481C1C}">
                <a14:useLocalDpi xmlns:a14="http://schemas.microsoft.com/office/drawing/2010/main" xmlns=""/>
              </a:ext>
            </a:extLst>
          </a:blip>
          <a:stretch>
            <a:fillRect/>
          </a:stretch>
        </p:blipFill>
        <p:spPr>
          <a:xfrm>
            <a:off x="0" y="-51207"/>
            <a:ext cx="12190814" cy="6998871"/>
          </a:xfrm>
          <a:prstGeom prst="rect">
            <a:avLst/>
          </a:prstGeom>
        </p:spPr>
      </p:pic>
      <p:sp>
        <p:nvSpPr>
          <p:cNvPr id="3" name="Text Placeholder 2"/>
          <p:cNvSpPr>
            <a:spLocks noGrp="1"/>
          </p:cNvSpPr>
          <p:nvPr>
            <p:ph type="body" idx="1"/>
          </p:nvPr>
        </p:nvSpPr>
        <p:spPr>
          <a:xfrm>
            <a:off x="1690729" y="1422379"/>
            <a:ext cx="3803963" cy="1925054"/>
          </a:xfrm>
        </p:spPr>
        <p:txBody>
          <a:bodyPr>
            <a:normAutofit/>
          </a:bodyPr>
          <a:lstStyle/>
          <a:p>
            <a:r>
              <a:rPr lang="en-US" sz="4000" b="1" dirty="0" smtClean="0">
                <a:latin typeface="Montserrat Extra Bold" panose="00000900000000000000" pitchFamily="50" charset="0"/>
                <a:ea typeface="Montserrat Black" charset="0"/>
                <a:cs typeface="Montserrat Black" charset="0"/>
              </a:rPr>
              <a:t> THANK YOU</a:t>
            </a:r>
          </a:p>
        </p:txBody>
      </p:sp>
      <p:sp>
        <p:nvSpPr>
          <p:cNvPr id="5" name="Text Placeholder 2"/>
          <p:cNvSpPr txBox="1">
            <a:spLocks/>
          </p:cNvSpPr>
          <p:nvPr/>
        </p:nvSpPr>
        <p:spPr>
          <a:xfrm>
            <a:off x="2204437" y="2384906"/>
            <a:ext cx="3803963" cy="2998448"/>
          </a:xfrm>
          <a:prstGeom prst="rect">
            <a:avLst/>
          </a:prstGeom>
        </p:spPr>
        <p:txBody>
          <a:bodyPr vert="horz" lIns="91440" tIns="45720" rIns="91440" bIns="45720" rtlCol="0">
            <a:normAutofit fontScale="40000" lnSpcReduction="20000"/>
          </a:bodyPr>
          <a:lstStyle>
            <a:lvl1pPr marL="0" indent="0" algn="l" defTabSz="914400" rtl="0" eaLnBrk="1" latinLnBrk="0" hangingPunct="1">
              <a:lnSpc>
                <a:spcPct val="90000"/>
              </a:lnSpc>
              <a:spcBef>
                <a:spcPts val="1000"/>
              </a:spcBef>
              <a:buFont typeface="Arial"/>
              <a:buNone/>
              <a:defRPr sz="1800" b="0" i="0" kern="1200">
                <a:solidFill>
                  <a:schemeClr val="tx1"/>
                </a:solidFill>
                <a:latin typeface="Montserrat Light" charset="0"/>
                <a:ea typeface="Montserrat Light" charset="0"/>
                <a:cs typeface="Montserrat Light" charset="0"/>
              </a:defRPr>
            </a:lvl1pPr>
            <a:lvl2pPr marL="457200" indent="0" algn="l" defTabSz="914400" rtl="0" eaLnBrk="1" latinLnBrk="0" hangingPunct="1">
              <a:lnSpc>
                <a:spcPct val="90000"/>
              </a:lnSpc>
              <a:spcBef>
                <a:spcPts val="500"/>
              </a:spcBef>
              <a:buFont typeface="Arial"/>
              <a:buNone/>
              <a:defRPr sz="2000" kern="1200">
                <a:solidFill>
                  <a:schemeClr val="tx1">
                    <a:tint val="75000"/>
                  </a:schemeClr>
                </a:solidFill>
                <a:latin typeface="Montserrat" charset="0"/>
                <a:ea typeface="Montserrat" charset="0"/>
                <a:cs typeface="Montserrat" charset="0"/>
              </a:defRPr>
            </a:lvl2pPr>
            <a:lvl3pPr marL="914400" indent="0" algn="l" defTabSz="914400" rtl="0" eaLnBrk="1" latinLnBrk="0" hangingPunct="1">
              <a:lnSpc>
                <a:spcPct val="90000"/>
              </a:lnSpc>
              <a:spcBef>
                <a:spcPts val="500"/>
              </a:spcBef>
              <a:buFont typeface="Arial"/>
              <a:buNone/>
              <a:defRPr sz="1800" kern="1200">
                <a:solidFill>
                  <a:schemeClr val="tx1">
                    <a:tint val="75000"/>
                  </a:schemeClr>
                </a:solidFill>
                <a:latin typeface="Montserrat" charset="0"/>
                <a:ea typeface="Montserrat" charset="0"/>
                <a:cs typeface="Montserrat" charset="0"/>
              </a:defRPr>
            </a:lvl3pPr>
            <a:lvl4pPr marL="1371600" indent="0" algn="l" defTabSz="914400" rtl="0" eaLnBrk="1" latinLnBrk="0" hangingPunct="1">
              <a:lnSpc>
                <a:spcPct val="90000"/>
              </a:lnSpc>
              <a:spcBef>
                <a:spcPts val="500"/>
              </a:spcBef>
              <a:buFont typeface="Arial"/>
              <a:buNone/>
              <a:defRPr sz="1600" kern="1200">
                <a:solidFill>
                  <a:schemeClr val="tx1">
                    <a:tint val="75000"/>
                  </a:schemeClr>
                </a:solidFill>
                <a:latin typeface="Montserrat" charset="0"/>
                <a:ea typeface="Montserrat" charset="0"/>
                <a:cs typeface="Montserrat" charset="0"/>
              </a:defRPr>
            </a:lvl4pPr>
            <a:lvl5pPr marL="1828800" indent="0" algn="l" defTabSz="914400" rtl="0" eaLnBrk="1" latinLnBrk="0" hangingPunct="1">
              <a:lnSpc>
                <a:spcPct val="90000"/>
              </a:lnSpc>
              <a:spcBef>
                <a:spcPts val="500"/>
              </a:spcBef>
              <a:buFont typeface="Arial"/>
              <a:buNone/>
              <a:defRPr sz="1600" kern="1200">
                <a:solidFill>
                  <a:schemeClr val="tx1">
                    <a:tint val="75000"/>
                  </a:schemeClr>
                </a:solidFill>
                <a:latin typeface="Montserrat" charset="0"/>
                <a:ea typeface="Montserrat" charset="0"/>
                <a:cs typeface="Montserrat" charset="0"/>
              </a:defRPr>
            </a:lvl5pPr>
            <a:lvl6pPr marL="22860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9pPr>
          </a:lstStyle>
          <a:p>
            <a:r>
              <a:rPr lang="en-IN" sz="4000" b="1" smtClean="0">
                <a:latin typeface="Montserrat SemiBold" charset="0"/>
                <a:ea typeface="Montserrat SemiBold" charset="0"/>
                <a:cs typeface="Montserrat SemiBold" charset="0"/>
              </a:rPr>
              <a:t>Learning Links Foundation</a:t>
            </a:r>
          </a:p>
          <a:p>
            <a:pPr>
              <a:lnSpc>
                <a:spcPct val="120000"/>
              </a:lnSpc>
            </a:pPr>
            <a:r>
              <a:rPr lang="en-IN" sz="4000" smtClean="0">
                <a:latin typeface="Montserrat ExtraLight" panose="00000300000000000000" pitchFamily="2" charset="0"/>
              </a:rPr>
              <a:t>1209, Padma Towers 1,</a:t>
            </a:r>
            <a:br>
              <a:rPr lang="en-IN" sz="4000" smtClean="0">
                <a:latin typeface="Montserrat ExtraLight" panose="00000300000000000000" pitchFamily="2" charset="0"/>
              </a:rPr>
            </a:br>
            <a:r>
              <a:rPr lang="en-IN" sz="4000" smtClean="0">
                <a:latin typeface="Montserrat ExtraLight" panose="00000300000000000000" pitchFamily="2" charset="0"/>
              </a:rPr>
              <a:t>5 Rajendra Place,</a:t>
            </a:r>
            <a:br>
              <a:rPr lang="en-IN" sz="4000" smtClean="0">
                <a:latin typeface="Montserrat ExtraLight" panose="00000300000000000000" pitchFamily="2" charset="0"/>
              </a:rPr>
            </a:br>
            <a:r>
              <a:rPr lang="en-IN" sz="4000" smtClean="0">
                <a:latin typeface="Montserrat ExtraLight" panose="00000300000000000000" pitchFamily="2" charset="0"/>
              </a:rPr>
              <a:t>New Delhi - 110008</a:t>
            </a:r>
            <a:br>
              <a:rPr lang="en-IN" sz="4000" smtClean="0">
                <a:latin typeface="Montserrat ExtraLight" panose="00000300000000000000" pitchFamily="2" charset="0"/>
              </a:rPr>
            </a:br>
            <a:r>
              <a:rPr lang="en-IN" sz="4000" smtClean="0">
                <a:latin typeface="Montserrat ExtraLight" panose="00000300000000000000" pitchFamily="2" charset="0"/>
              </a:rPr>
              <a:t>Ph: 011-47353886, 011-25826542 </a:t>
            </a:r>
            <a:br>
              <a:rPr lang="en-IN" sz="4000" smtClean="0">
                <a:latin typeface="Montserrat ExtraLight" panose="00000300000000000000" pitchFamily="2" charset="0"/>
              </a:rPr>
            </a:br>
            <a:r>
              <a:rPr lang="en-IN" sz="4000" smtClean="0">
                <a:latin typeface="Montserrat ExtraLight" panose="00000300000000000000" pitchFamily="2" charset="0"/>
              </a:rPr>
              <a:t>Fax: 011-25766484</a:t>
            </a:r>
          </a:p>
          <a:p>
            <a:endParaRPr lang="en-IN" sz="4000" smtClean="0">
              <a:solidFill>
                <a:srgbClr val="002060"/>
              </a:solidFill>
              <a:latin typeface="Calibri"/>
              <a:cs typeface="Calibri"/>
            </a:endParaRPr>
          </a:p>
          <a:p>
            <a:r>
              <a:rPr lang="en-IN" sz="3600" smtClean="0">
                <a:solidFill>
                  <a:schemeClr val="accent1">
                    <a:lumMod val="75000"/>
                  </a:schemeClr>
                </a:solidFill>
                <a:latin typeface="Montserrat" panose="00000500000000000000" pitchFamily="2" charset="0"/>
                <a:ea typeface="Montserrat" charset="0"/>
                <a:cs typeface="Montserrat" charset="0"/>
                <a:hlinkClick r:id="rId4"/>
              </a:rPr>
              <a:t>contactus@learninglinksindia.org</a:t>
            </a:r>
            <a:endParaRPr lang="en-IN" sz="3600" smtClean="0">
              <a:solidFill>
                <a:schemeClr val="accent1">
                  <a:lumMod val="75000"/>
                </a:schemeClr>
              </a:solidFill>
              <a:latin typeface="Montserrat" panose="00000500000000000000" pitchFamily="2" charset="0"/>
              <a:ea typeface="Montserrat" charset="0"/>
              <a:cs typeface="Montserrat" charset="0"/>
            </a:endParaRPr>
          </a:p>
          <a:p>
            <a:r>
              <a:rPr lang="en-IN" sz="3600" i="1" smtClean="0">
                <a:solidFill>
                  <a:schemeClr val="accent1">
                    <a:lumMod val="75000"/>
                  </a:schemeClr>
                </a:solidFill>
                <a:latin typeface="Montserrat" panose="00000500000000000000" pitchFamily="2" charset="0"/>
                <a:ea typeface="Montserrat" charset="0"/>
                <a:cs typeface="Montserrat" charset="0"/>
                <a:hlinkClick r:id="rId5"/>
              </a:rPr>
              <a:t>www.learninglinksindia.org</a:t>
            </a:r>
            <a:endParaRPr lang="en-IN" sz="3600" i="1" smtClean="0">
              <a:solidFill>
                <a:schemeClr val="accent1">
                  <a:lumMod val="75000"/>
                </a:schemeClr>
              </a:solidFill>
              <a:latin typeface="Montserrat" panose="00000500000000000000" pitchFamily="2" charset="0"/>
              <a:ea typeface="Montserrat" charset="0"/>
              <a:cs typeface="Montserrat" charset="0"/>
            </a:endParaRPr>
          </a:p>
          <a:p>
            <a:endParaRPr lang="en-US" smtClean="0"/>
          </a:p>
          <a:p>
            <a:endParaRPr lang="en-US" sz="2800" b="1" smtClean="0">
              <a:latin typeface="Montserrat Black" charset="0"/>
              <a:ea typeface="Montserrat Black" charset="0"/>
              <a:cs typeface="Montserrat Black" charset="0"/>
            </a:endParaRPr>
          </a:p>
          <a:p>
            <a:endParaRPr lang="en-US" b="1" dirty="0">
              <a:latin typeface="Montserrat Black" charset="0"/>
              <a:ea typeface="Montserrat Black" charset="0"/>
              <a:cs typeface="Montserrat Black" charset="0"/>
            </a:endParaRPr>
          </a:p>
        </p:txBody>
      </p:sp>
    </p:spTree>
    <p:extLst>
      <p:ext uri="{BB962C8B-B14F-4D97-AF65-F5344CB8AC3E}">
        <p14:creationId xmlns:p14="http://schemas.microsoft.com/office/powerpoint/2010/main" xmlns="" val="3025630341"/>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xmlns=""/>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xmlns="" val="51064057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p:cNvPicPr>
            <a:picLocks noChangeAspect="1" noChangeArrowheads="1"/>
          </p:cNvPicPr>
          <p:nvPr/>
        </p:nvPicPr>
        <p:blipFill rotWithShape="1">
          <a:blip r:embed="rId3" cstate="screen">
            <a:extLst>
              <a:ext uri="{28A0092B-C50C-407E-A947-70E740481C1C}">
                <a14:useLocalDpi xmlns:a14="http://schemas.microsoft.com/office/drawing/2010/main" xmlns=""/>
              </a:ext>
            </a:extLst>
          </a:blip>
          <a:srcRect/>
          <a:stretch/>
        </p:blipFill>
        <p:spPr bwMode="auto">
          <a:xfrm>
            <a:off x="130697" y="0"/>
            <a:ext cx="12061303" cy="6862076"/>
          </a:xfrm>
          <a:prstGeom prst="rect">
            <a:avLst/>
          </a:prstGeom>
          <a:noFill/>
          <a:extLst>
            <a:ext uri="{909E8E84-426E-40DD-AFC4-6F175D3DCCD1}">
              <a14:hiddenFill xmlns:a14="http://schemas.microsoft.com/office/drawing/2010/main" xmlns="">
                <a:solidFill>
                  <a:srgbClr val="FFFFFF"/>
                </a:solidFill>
              </a14:hiddenFill>
            </a:ext>
          </a:extLst>
        </p:spPr>
      </p:pic>
      <p:pic>
        <p:nvPicPr>
          <p:cNvPr id="10" name="Picture 9"/>
          <p:cNvPicPr>
            <a:picLocks noChangeAspect="1"/>
          </p:cNvPicPr>
          <p:nvPr/>
        </p:nvPicPr>
        <p:blipFill>
          <a:blip r:embed="rId4">
            <a:extLst>
              <a:ext uri="{28A0092B-C50C-407E-A947-70E740481C1C}">
                <a14:useLocalDpi xmlns:a14="http://schemas.microsoft.com/office/drawing/2010/main" xmlns=""/>
              </a:ext>
            </a:extLst>
          </a:blip>
          <a:stretch>
            <a:fillRect/>
          </a:stretch>
        </p:blipFill>
        <p:spPr>
          <a:xfrm>
            <a:off x="28772" y="-41148"/>
            <a:ext cx="12265152" cy="6899148"/>
          </a:xfrm>
          <a:prstGeom prst="rect">
            <a:avLst/>
          </a:prstGeom>
        </p:spPr>
      </p:pic>
      <p:sp>
        <p:nvSpPr>
          <p:cNvPr id="8" name="Title 1"/>
          <p:cNvSpPr>
            <a:spLocks noGrp="1"/>
          </p:cNvSpPr>
          <p:nvPr>
            <p:ph type="title"/>
          </p:nvPr>
        </p:nvSpPr>
        <p:spPr>
          <a:xfrm>
            <a:off x="1637907" y="1387269"/>
            <a:ext cx="6140116" cy="1325563"/>
          </a:xfrm>
        </p:spPr>
        <p:txBody>
          <a:bodyPr/>
          <a:lstStyle/>
          <a:p>
            <a:r>
              <a:rPr lang="en-US" dirty="0" smtClean="0">
                <a:latin typeface="Montserrat Extra Bold" panose="00000900000000000000" pitchFamily="50" charset="0"/>
              </a:rPr>
              <a:t>Vision </a:t>
            </a:r>
            <a:endParaRPr lang="en-US" dirty="0">
              <a:latin typeface="Montserrat Extra Bold" panose="00000900000000000000" pitchFamily="50" charset="0"/>
            </a:endParaRPr>
          </a:p>
        </p:txBody>
      </p:sp>
      <p:sp>
        <p:nvSpPr>
          <p:cNvPr id="9" name="Text Placeholder 2"/>
          <p:cNvSpPr>
            <a:spLocks noGrp="1"/>
          </p:cNvSpPr>
          <p:nvPr>
            <p:ph type="body" idx="1"/>
          </p:nvPr>
        </p:nvSpPr>
        <p:spPr>
          <a:xfrm>
            <a:off x="1637907" y="2378685"/>
            <a:ext cx="3936983" cy="4716846"/>
          </a:xfrm>
        </p:spPr>
        <p:txBody>
          <a:bodyPr>
            <a:noAutofit/>
          </a:bodyPr>
          <a:lstStyle/>
          <a:p>
            <a:pPr lvl="0">
              <a:lnSpc>
                <a:spcPct val="100000"/>
              </a:lnSpc>
              <a:spcBef>
                <a:spcPts val="0"/>
              </a:spcBef>
            </a:pPr>
            <a:r>
              <a:rPr lang="en-US" altLang="en-US" sz="2400" dirty="0" smtClean="0">
                <a:latin typeface="Montserrat ExtraLight" panose="00000300000000000000" pitchFamily="2" charset="0"/>
                <a:ea typeface="Century Gothic" charset="0"/>
                <a:cs typeface="Century Gothic" charset="0"/>
              </a:rPr>
              <a:t>To </a:t>
            </a:r>
            <a:r>
              <a:rPr lang="en-US" altLang="en-US" sz="2400" dirty="0">
                <a:latin typeface="Montserrat ExtraLight" panose="00000300000000000000" pitchFamily="2" charset="0"/>
                <a:ea typeface="Century Gothic" charset="0"/>
                <a:cs typeface="Century Gothic" charset="0"/>
              </a:rPr>
              <a:t>foster a bright </a:t>
            </a:r>
            <a:r>
              <a:rPr lang="en-US" altLang="en-US" sz="2400" dirty="0" smtClean="0">
                <a:latin typeface="Montserrat ExtraLight" panose="00000300000000000000" pitchFamily="2" charset="0"/>
                <a:ea typeface="Century Gothic" charset="0"/>
                <a:cs typeface="Century Gothic" charset="0"/>
              </a:rPr>
              <a:t>future where education</a:t>
            </a:r>
            <a:endParaRPr lang="en-US" altLang="en-US" sz="2400" dirty="0">
              <a:latin typeface="Montserrat ExtraLight" panose="00000300000000000000" pitchFamily="2" charset="0"/>
              <a:ea typeface="Century Gothic" charset="0"/>
              <a:cs typeface="Century Gothic" charset="0"/>
            </a:endParaRPr>
          </a:p>
          <a:p>
            <a:pPr lvl="0">
              <a:lnSpc>
                <a:spcPct val="100000"/>
              </a:lnSpc>
              <a:spcBef>
                <a:spcPts val="0"/>
              </a:spcBef>
            </a:pPr>
            <a:r>
              <a:rPr lang="en-US" altLang="en-US" sz="2400" dirty="0">
                <a:latin typeface="Montserrat ExtraLight" panose="00000300000000000000" pitchFamily="2" charset="0"/>
                <a:ea typeface="Century Gothic" charset="0"/>
                <a:cs typeface="Century Gothic" charset="0"/>
              </a:rPr>
              <a:t>is optimally delivered </a:t>
            </a:r>
          </a:p>
          <a:p>
            <a:pPr lvl="0">
              <a:lnSpc>
                <a:spcPct val="100000"/>
              </a:lnSpc>
              <a:spcBef>
                <a:spcPts val="0"/>
              </a:spcBef>
            </a:pPr>
            <a:r>
              <a:rPr lang="en-US" altLang="en-US" sz="2400" dirty="0">
                <a:latin typeface="Montserrat ExtraLight" panose="00000300000000000000" pitchFamily="2" charset="0"/>
                <a:ea typeface="Century Gothic" charset="0"/>
                <a:cs typeface="Century Gothic" charset="0"/>
              </a:rPr>
              <a:t>and learning </a:t>
            </a:r>
            <a:r>
              <a:rPr lang="en-US" altLang="en-US" sz="2400" dirty="0" smtClean="0">
                <a:latin typeface="Montserrat ExtraLight" panose="00000300000000000000" pitchFamily="2" charset="0"/>
                <a:ea typeface="Century Gothic" charset="0"/>
                <a:cs typeface="Century Gothic" charset="0"/>
              </a:rPr>
              <a:t>is </a:t>
            </a:r>
            <a:r>
              <a:rPr lang="en-US" altLang="en-US" sz="2400" dirty="0">
                <a:latin typeface="Montserrat ExtraLight" panose="00000300000000000000" pitchFamily="2" charset="0"/>
                <a:ea typeface="Century Gothic" charset="0"/>
                <a:cs typeface="Century Gothic" charset="0"/>
              </a:rPr>
              <a:t>truly inspired.</a:t>
            </a:r>
            <a:endParaRPr lang="en-US" sz="2400" dirty="0">
              <a:latin typeface="Montserrat ExtraLight" panose="00000300000000000000" pitchFamily="2" charset="0"/>
              <a:ea typeface="Georgia"/>
              <a:cs typeface="Calibri"/>
              <a:sym typeface="Georgia"/>
            </a:endParaRPr>
          </a:p>
        </p:txBody>
      </p:sp>
    </p:spTree>
    <p:extLst>
      <p:ext uri="{BB962C8B-B14F-4D97-AF65-F5344CB8AC3E}">
        <p14:creationId xmlns:p14="http://schemas.microsoft.com/office/powerpoint/2010/main" xmlns="" val="18235368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xmlns=""/>
              </a:ext>
            </a:extLst>
          </a:blip>
          <a:stretch>
            <a:fillRect/>
          </a:stretch>
        </p:blipFill>
        <p:spPr>
          <a:xfrm>
            <a:off x="0" y="0"/>
            <a:ext cx="12192000" cy="6858000"/>
          </a:xfrm>
          <a:prstGeom prst="rect">
            <a:avLst/>
          </a:prstGeom>
        </p:spPr>
      </p:pic>
      <p:sp>
        <p:nvSpPr>
          <p:cNvPr id="9" name="Title 1"/>
          <p:cNvSpPr>
            <a:spLocks noGrp="1"/>
          </p:cNvSpPr>
          <p:nvPr>
            <p:ph type="title"/>
          </p:nvPr>
        </p:nvSpPr>
        <p:spPr>
          <a:xfrm>
            <a:off x="590771" y="187957"/>
            <a:ext cx="6140116" cy="1325563"/>
          </a:xfrm>
        </p:spPr>
        <p:txBody>
          <a:bodyPr/>
          <a:lstStyle/>
          <a:p>
            <a:r>
              <a:rPr lang="en-US" dirty="0" smtClean="0">
                <a:latin typeface="Montserrat Extra Bold" panose="00000900000000000000" pitchFamily="50" charset="0"/>
              </a:rPr>
              <a:t>Mission</a:t>
            </a:r>
            <a:endParaRPr lang="en-US" dirty="0">
              <a:latin typeface="Montserrat Extra Bold" panose="00000900000000000000" pitchFamily="50" charset="0"/>
            </a:endParaRPr>
          </a:p>
        </p:txBody>
      </p:sp>
      <p:sp>
        <p:nvSpPr>
          <p:cNvPr id="10" name="Text Placeholder 2"/>
          <p:cNvSpPr>
            <a:spLocks noGrp="1"/>
          </p:cNvSpPr>
          <p:nvPr>
            <p:ph type="body" idx="1"/>
          </p:nvPr>
        </p:nvSpPr>
        <p:spPr>
          <a:xfrm>
            <a:off x="590771" y="1520950"/>
            <a:ext cx="6140116" cy="4545848"/>
          </a:xfrm>
        </p:spPr>
        <p:txBody>
          <a:bodyPr>
            <a:normAutofit lnSpcReduction="10000"/>
          </a:bodyPr>
          <a:lstStyle/>
          <a:p>
            <a:pPr lvl="0">
              <a:lnSpc>
                <a:spcPct val="100000"/>
              </a:lnSpc>
              <a:spcBef>
                <a:spcPts val="0"/>
              </a:spcBef>
            </a:pPr>
            <a:r>
              <a:rPr lang="en-US" sz="1600" b="1" dirty="0" smtClean="0">
                <a:latin typeface="Montserrat ExtraLight" panose="00000300000000000000" pitchFamily="2" charset="0"/>
                <a:ea typeface="Georgia"/>
                <a:cs typeface="Calibri"/>
                <a:sym typeface="Georgia"/>
              </a:rPr>
              <a:t>Enhance</a:t>
            </a:r>
            <a:r>
              <a:rPr lang="en-US" sz="1600" b="1" dirty="0">
                <a:latin typeface="Montserrat ExtraLight" panose="00000300000000000000" pitchFamily="2" charset="0"/>
                <a:ea typeface="Georgia"/>
                <a:cs typeface="Calibri"/>
                <a:sym typeface="Georgia"/>
              </a:rPr>
              <a:t>:</a:t>
            </a:r>
            <a:r>
              <a:rPr lang="en-US" sz="1600" dirty="0">
                <a:latin typeface="Montserrat ExtraLight" panose="00000300000000000000" pitchFamily="2" charset="0"/>
                <a:ea typeface="Georgia"/>
                <a:cs typeface="Calibri"/>
                <a:sym typeface="Georgia"/>
              </a:rPr>
              <a:t> </a:t>
            </a:r>
          </a:p>
          <a:p>
            <a:pPr marL="302682" indent="-285750">
              <a:lnSpc>
                <a:spcPct val="100000"/>
              </a:lnSpc>
              <a:buClr>
                <a:schemeClr val="tx1"/>
              </a:buClr>
              <a:buFont typeface="Arial" panose="020B0604020202020204" pitchFamily="34" charset="0"/>
              <a:buChar char="•"/>
              <a:defRPr/>
            </a:pPr>
            <a:r>
              <a:rPr lang="en-US" sz="1600" dirty="0">
                <a:latin typeface="Montserrat ExtraLight" panose="00000300000000000000" pitchFamily="2" charset="0"/>
                <a:ea typeface="Georgia"/>
                <a:cs typeface="Calibri"/>
                <a:sym typeface="Georgia"/>
              </a:rPr>
              <a:t>Working with key stakeholders in </a:t>
            </a:r>
            <a:r>
              <a:rPr lang="en-US" sz="1600" dirty="0" smtClean="0">
                <a:latin typeface="Montserrat ExtraLight" panose="00000300000000000000" pitchFamily="2" charset="0"/>
                <a:ea typeface="Georgia"/>
                <a:cs typeface="Calibri"/>
                <a:sym typeface="Georgia"/>
              </a:rPr>
              <a:t>education </a:t>
            </a:r>
            <a:r>
              <a:rPr lang="en-US" sz="1600" dirty="0">
                <a:latin typeface="Montserrat ExtraLight" panose="00000300000000000000" pitchFamily="2" charset="0"/>
                <a:ea typeface="Georgia"/>
                <a:cs typeface="Calibri"/>
                <a:sym typeface="Georgia"/>
              </a:rPr>
              <a:t>to enhance delivery and impact.</a:t>
            </a:r>
          </a:p>
          <a:p>
            <a:pPr marL="302682" indent="-285750">
              <a:lnSpc>
                <a:spcPct val="100000"/>
              </a:lnSpc>
              <a:buClr>
                <a:schemeClr val="tx1"/>
              </a:buClr>
              <a:buFont typeface="Arial" panose="020B0604020202020204" pitchFamily="34" charset="0"/>
              <a:buChar char="•"/>
              <a:defRPr/>
            </a:pPr>
            <a:r>
              <a:rPr lang="en-US" sz="1600" dirty="0">
                <a:latin typeface="Montserrat ExtraLight" panose="00000300000000000000" pitchFamily="2" charset="0"/>
                <a:ea typeface="Georgia"/>
                <a:cs typeface="Calibri"/>
                <a:sym typeface="Georgia"/>
              </a:rPr>
              <a:t>Enable last mile connect through network and partnerships. </a:t>
            </a:r>
          </a:p>
          <a:p>
            <a:pPr marL="302682" indent="-285750">
              <a:lnSpc>
                <a:spcPct val="100000"/>
              </a:lnSpc>
              <a:buClr>
                <a:schemeClr val="tx1"/>
              </a:buClr>
              <a:buFont typeface="Arial" panose="020B0604020202020204" pitchFamily="34" charset="0"/>
              <a:buChar char="•"/>
              <a:defRPr/>
            </a:pPr>
            <a:r>
              <a:rPr lang="en-US" sz="1600" dirty="0">
                <a:latin typeface="Montserrat ExtraLight" panose="00000300000000000000" pitchFamily="2" charset="0"/>
                <a:ea typeface="Georgia"/>
                <a:cs typeface="Calibri"/>
                <a:sym typeface="Georgia"/>
              </a:rPr>
              <a:t>Develop solutions that are </a:t>
            </a:r>
            <a:r>
              <a:rPr lang="en-US" sz="1600" dirty="0" err="1">
                <a:latin typeface="Montserrat ExtraLight" panose="00000300000000000000" pitchFamily="2" charset="0"/>
                <a:ea typeface="Georgia"/>
                <a:cs typeface="Calibri"/>
                <a:sym typeface="Georgia"/>
              </a:rPr>
              <a:t>customised</a:t>
            </a:r>
            <a:r>
              <a:rPr lang="en-US" sz="1600" dirty="0">
                <a:latin typeface="Montserrat ExtraLight" panose="00000300000000000000" pitchFamily="2" charset="0"/>
                <a:ea typeface="Georgia"/>
                <a:cs typeface="Calibri"/>
                <a:sym typeface="Georgia"/>
              </a:rPr>
              <a:t> and in keeping with the changing needs. </a:t>
            </a:r>
          </a:p>
          <a:p>
            <a:pPr marL="380990" indent="-397923">
              <a:lnSpc>
                <a:spcPct val="100000"/>
              </a:lnSpc>
              <a:buClr>
                <a:srgbClr val="C00000"/>
              </a:buClr>
              <a:defRPr/>
            </a:pPr>
            <a:r>
              <a:rPr lang="en-US" sz="1600" b="1" dirty="0">
                <a:latin typeface="Montserrat ExtraLight" panose="00000300000000000000" pitchFamily="2" charset="0"/>
                <a:ea typeface="Georgia"/>
                <a:cs typeface="Calibri"/>
                <a:sym typeface="Georgia"/>
              </a:rPr>
              <a:t>Engage: </a:t>
            </a:r>
          </a:p>
          <a:p>
            <a:pPr marL="380990" indent="-364058">
              <a:lnSpc>
                <a:spcPct val="100000"/>
              </a:lnSpc>
              <a:buFont typeface="Noto Symbol"/>
              <a:buChar char="▪"/>
              <a:defRPr/>
            </a:pPr>
            <a:r>
              <a:rPr lang="en-US" sz="1600" dirty="0">
                <a:latin typeface="Montserrat ExtraLight" panose="00000300000000000000" pitchFamily="2" charset="0"/>
                <a:ea typeface="Georgia"/>
                <a:cs typeface="Calibri"/>
                <a:sym typeface="Calibri"/>
              </a:rPr>
              <a:t>Leverage technology to accelerate pace of change </a:t>
            </a:r>
          </a:p>
          <a:p>
            <a:pPr marL="380990" indent="-364058">
              <a:lnSpc>
                <a:spcPct val="100000"/>
              </a:lnSpc>
              <a:buFont typeface="Noto Symbol"/>
              <a:buChar char="▪"/>
              <a:defRPr/>
            </a:pPr>
            <a:r>
              <a:rPr lang="en-US" sz="1600" dirty="0">
                <a:latin typeface="Montserrat ExtraLight" panose="00000300000000000000" pitchFamily="2" charset="0"/>
                <a:ea typeface="Georgia"/>
                <a:cs typeface="Calibri"/>
                <a:sym typeface="Calibri"/>
              </a:rPr>
              <a:t>Drive innovation for deeper learning and stronger enterprise. </a:t>
            </a:r>
          </a:p>
          <a:p>
            <a:pPr marL="16932">
              <a:lnSpc>
                <a:spcPct val="100000"/>
              </a:lnSpc>
              <a:buClr>
                <a:srgbClr val="C00000"/>
              </a:buClr>
              <a:defRPr/>
            </a:pPr>
            <a:r>
              <a:rPr lang="en-US" sz="1600" b="1" dirty="0">
                <a:latin typeface="Montserrat ExtraLight" panose="00000300000000000000" pitchFamily="2" charset="0"/>
                <a:ea typeface="Georgia"/>
                <a:cs typeface="Calibri"/>
                <a:sym typeface="Georgia"/>
              </a:rPr>
              <a:t>Elevate: </a:t>
            </a:r>
          </a:p>
          <a:p>
            <a:pPr marL="380990" indent="-364058">
              <a:lnSpc>
                <a:spcPct val="100000"/>
              </a:lnSpc>
              <a:buFont typeface="Noto Symbol"/>
              <a:buChar char="▪"/>
              <a:defRPr/>
            </a:pPr>
            <a:r>
              <a:rPr lang="en-US" sz="1600" dirty="0">
                <a:latin typeface="Montserrat ExtraLight" panose="00000300000000000000" pitchFamily="2" charset="0"/>
                <a:ea typeface="Georgia"/>
                <a:cs typeface="Calibri"/>
                <a:sym typeface="Georgia"/>
              </a:rPr>
              <a:t>Develop evidence based and well researched solutions and guidelines to raise the standards of education and empowerment.  </a:t>
            </a:r>
          </a:p>
          <a:p>
            <a:pPr lvl="0">
              <a:lnSpc>
                <a:spcPct val="100000"/>
              </a:lnSpc>
              <a:spcBef>
                <a:spcPts val="0"/>
              </a:spcBef>
            </a:pPr>
            <a:endParaRPr lang="en-US" sz="1600" dirty="0">
              <a:latin typeface="Montserrat ExtraLight" panose="00000300000000000000" pitchFamily="2" charset="0"/>
            </a:endParaRPr>
          </a:p>
        </p:txBody>
      </p:sp>
      <p:pic>
        <p:nvPicPr>
          <p:cNvPr id="4" name="Picture 3"/>
          <p:cNvPicPr>
            <a:picLocks noChangeAspect="1"/>
          </p:cNvPicPr>
          <p:nvPr/>
        </p:nvPicPr>
        <p:blipFill rotWithShape="1">
          <a:blip r:embed="rId3" cstate="screen">
            <a:extLst>
              <a:ext uri="{28A0092B-C50C-407E-A947-70E740481C1C}">
                <a14:useLocalDpi xmlns:a14="http://schemas.microsoft.com/office/drawing/2010/main" xmlns=""/>
              </a:ext>
            </a:extLst>
          </a:blip>
          <a:srcRect/>
          <a:stretch/>
        </p:blipFill>
        <p:spPr>
          <a:xfrm>
            <a:off x="7263994" y="0"/>
            <a:ext cx="5140924" cy="6858000"/>
          </a:xfrm>
          <a:prstGeom prst="rect">
            <a:avLst/>
          </a:prstGeom>
        </p:spPr>
      </p:pic>
    </p:spTree>
    <p:extLst>
      <p:ext uri="{BB962C8B-B14F-4D97-AF65-F5344CB8AC3E}">
        <p14:creationId xmlns:p14="http://schemas.microsoft.com/office/powerpoint/2010/main" xmlns="" val="145498628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xmlns=""/>
              </a:ext>
            </a:extLst>
          </a:blip>
          <a:stretch>
            <a:fillRect/>
          </a:stretch>
        </p:blipFill>
        <p:spPr>
          <a:xfrm>
            <a:off x="0" y="0"/>
            <a:ext cx="12192000" cy="6858000"/>
          </a:xfrm>
          <a:prstGeom prst="rect">
            <a:avLst/>
          </a:prstGeom>
        </p:spPr>
      </p:pic>
      <p:sp>
        <p:nvSpPr>
          <p:cNvPr id="6" name="Text Placeholder 2"/>
          <p:cNvSpPr txBox="1">
            <a:spLocks/>
          </p:cNvSpPr>
          <p:nvPr/>
        </p:nvSpPr>
        <p:spPr>
          <a:xfrm>
            <a:off x="806116" y="914943"/>
            <a:ext cx="3637547" cy="700255"/>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a:buNone/>
              <a:defRPr sz="1800" b="0" i="0" kern="1200">
                <a:solidFill>
                  <a:schemeClr val="tx1"/>
                </a:solidFill>
                <a:latin typeface="Montserrat Light" charset="0"/>
                <a:ea typeface="Montserrat Light" charset="0"/>
                <a:cs typeface="Montserrat Light" charset="0"/>
              </a:defRPr>
            </a:lvl1pPr>
            <a:lvl2pPr marL="457200" indent="0" algn="l" defTabSz="914400" rtl="0" eaLnBrk="1" latinLnBrk="0" hangingPunct="1">
              <a:lnSpc>
                <a:spcPct val="90000"/>
              </a:lnSpc>
              <a:spcBef>
                <a:spcPts val="500"/>
              </a:spcBef>
              <a:buFont typeface="Arial"/>
              <a:buNone/>
              <a:defRPr sz="2000" kern="1200">
                <a:solidFill>
                  <a:schemeClr val="tx1">
                    <a:tint val="75000"/>
                  </a:schemeClr>
                </a:solidFill>
                <a:latin typeface="Montserrat" charset="0"/>
                <a:ea typeface="Montserrat" charset="0"/>
                <a:cs typeface="Montserrat" charset="0"/>
              </a:defRPr>
            </a:lvl2pPr>
            <a:lvl3pPr marL="914400" indent="0" algn="l" defTabSz="914400" rtl="0" eaLnBrk="1" latinLnBrk="0" hangingPunct="1">
              <a:lnSpc>
                <a:spcPct val="90000"/>
              </a:lnSpc>
              <a:spcBef>
                <a:spcPts val="500"/>
              </a:spcBef>
              <a:buFont typeface="Arial"/>
              <a:buNone/>
              <a:defRPr sz="1800" kern="1200">
                <a:solidFill>
                  <a:schemeClr val="tx1">
                    <a:tint val="75000"/>
                  </a:schemeClr>
                </a:solidFill>
                <a:latin typeface="Montserrat" charset="0"/>
                <a:ea typeface="Montserrat" charset="0"/>
                <a:cs typeface="Montserrat" charset="0"/>
              </a:defRPr>
            </a:lvl3pPr>
            <a:lvl4pPr marL="1371600" indent="0" algn="l" defTabSz="914400" rtl="0" eaLnBrk="1" latinLnBrk="0" hangingPunct="1">
              <a:lnSpc>
                <a:spcPct val="90000"/>
              </a:lnSpc>
              <a:spcBef>
                <a:spcPts val="500"/>
              </a:spcBef>
              <a:buFont typeface="Arial"/>
              <a:buNone/>
              <a:defRPr sz="1600" kern="1200">
                <a:solidFill>
                  <a:schemeClr val="tx1">
                    <a:tint val="75000"/>
                  </a:schemeClr>
                </a:solidFill>
                <a:latin typeface="Montserrat" charset="0"/>
                <a:ea typeface="Montserrat" charset="0"/>
                <a:cs typeface="Montserrat" charset="0"/>
              </a:defRPr>
            </a:lvl4pPr>
            <a:lvl5pPr marL="1828800" indent="0" algn="l" defTabSz="914400" rtl="0" eaLnBrk="1" latinLnBrk="0" hangingPunct="1">
              <a:lnSpc>
                <a:spcPct val="90000"/>
              </a:lnSpc>
              <a:spcBef>
                <a:spcPts val="500"/>
              </a:spcBef>
              <a:buFont typeface="Arial"/>
              <a:buNone/>
              <a:defRPr sz="1600" kern="1200">
                <a:solidFill>
                  <a:schemeClr val="tx1">
                    <a:tint val="75000"/>
                  </a:schemeClr>
                </a:solidFill>
                <a:latin typeface="Montserrat" charset="0"/>
                <a:ea typeface="Montserrat" charset="0"/>
                <a:cs typeface="Montserrat" charset="0"/>
              </a:defRPr>
            </a:lvl5pPr>
            <a:lvl6pPr marL="22860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9pPr>
          </a:lstStyle>
          <a:p>
            <a:endParaRPr lang="en-US" sz="2400" dirty="0"/>
          </a:p>
        </p:txBody>
      </p:sp>
      <p:sp>
        <p:nvSpPr>
          <p:cNvPr id="7" name="Text Placeholder 2"/>
          <p:cNvSpPr txBox="1">
            <a:spLocks/>
          </p:cNvSpPr>
          <p:nvPr/>
        </p:nvSpPr>
        <p:spPr>
          <a:xfrm>
            <a:off x="806116" y="914943"/>
            <a:ext cx="3637547" cy="700255"/>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a:buNone/>
              <a:defRPr sz="1800" b="0" i="0" kern="1200">
                <a:solidFill>
                  <a:schemeClr val="tx1"/>
                </a:solidFill>
                <a:latin typeface="Montserrat Light" charset="0"/>
                <a:ea typeface="Montserrat Light" charset="0"/>
                <a:cs typeface="Montserrat Light" charset="0"/>
              </a:defRPr>
            </a:lvl1pPr>
            <a:lvl2pPr marL="457200" indent="0" algn="l" defTabSz="914400" rtl="0" eaLnBrk="1" latinLnBrk="0" hangingPunct="1">
              <a:lnSpc>
                <a:spcPct val="90000"/>
              </a:lnSpc>
              <a:spcBef>
                <a:spcPts val="500"/>
              </a:spcBef>
              <a:buFont typeface="Arial"/>
              <a:buNone/>
              <a:defRPr sz="2000" kern="1200">
                <a:solidFill>
                  <a:schemeClr val="tx1">
                    <a:tint val="75000"/>
                  </a:schemeClr>
                </a:solidFill>
                <a:latin typeface="Montserrat" charset="0"/>
                <a:ea typeface="Montserrat" charset="0"/>
                <a:cs typeface="Montserrat" charset="0"/>
              </a:defRPr>
            </a:lvl2pPr>
            <a:lvl3pPr marL="914400" indent="0" algn="l" defTabSz="914400" rtl="0" eaLnBrk="1" latinLnBrk="0" hangingPunct="1">
              <a:lnSpc>
                <a:spcPct val="90000"/>
              </a:lnSpc>
              <a:spcBef>
                <a:spcPts val="500"/>
              </a:spcBef>
              <a:buFont typeface="Arial"/>
              <a:buNone/>
              <a:defRPr sz="1800" kern="1200">
                <a:solidFill>
                  <a:schemeClr val="tx1">
                    <a:tint val="75000"/>
                  </a:schemeClr>
                </a:solidFill>
                <a:latin typeface="Montserrat" charset="0"/>
                <a:ea typeface="Montserrat" charset="0"/>
                <a:cs typeface="Montserrat" charset="0"/>
              </a:defRPr>
            </a:lvl3pPr>
            <a:lvl4pPr marL="1371600" indent="0" algn="l" defTabSz="914400" rtl="0" eaLnBrk="1" latinLnBrk="0" hangingPunct="1">
              <a:lnSpc>
                <a:spcPct val="90000"/>
              </a:lnSpc>
              <a:spcBef>
                <a:spcPts val="500"/>
              </a:spcBef>
              <a:buFont typeface="Arial"/>
              <a:buNone/>
              <a:defRPr sz="1600" kern="1200">
                <a:solidFill>
                  <a:schemeClr val="tx1">
                    <a:tint val="75000"/>
                  </a:schemeClr>
                </a:solidFill>
                <a:latin typeface="Montserrat" charset="0"/>
                <a:ea typeface="Montserrat" charset="0"/>
                <a:cs typeface="Montserrat" charset="0"/>
              </a:defRPr>
            </a:lvl4pPr>
            <a:lvl5pPr marL="1828800" indent="0" algn="l" defTabSz="914400" rtl="0" eaLnBrk="1" latinLnBrk="0" hangingPunct="1">
              <a:lnSpc>
                <a:spcPct val="90000"/>
              </a:lnSpc>
              <a:spcBef>
                <a:spcPts val="500"/>
              </a:spcBef>
              <a:buFont typeface="Arial"/>
              <a:buNone/>
              <a:defRPr sz="1600" kern="1200">
                <a:solidFill>
                  <a:schemeClr val="tx1">
                    <a:tint val="75000"/>
                  </a:schemeClr>
                </a:solidFill>
                <a:latin typeface="Montserrat" charset="0"/>
                <a:ea typeface="Montserrat" charset="0"/>
                <a:cs typeface="Montserrat" charset="0"/>
              </a:defRPr>
            </a:lvl5pPr>
            <a:lvl6pPr marL="22860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9pPr>
          </a:lstStyle>
          <a:p>
            <a:endParaRPr lang="en-US" sz="2400" dirty="0"/>
          </a:p>
        </p:txBody>
      </p:sp>
      <p:sp>
        <p:nvSpPr>
          <p:cNvPr id="8" name="Text Placeholder 2"/>
          <p:cNvSpPr txBox="1">
            <a:spLocks/>
          </p:cNvSpPr>
          <p:nvPr/>
        </p:nvSpPr>
        <p:spPr>
          <a:xfrm>
            <a:off x="806116" y="965764"/>
            <a:ext cx="3637547" cy="700255"/>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a:buNone/>
              <a:defRPr sz="1800" b="0" i="0" kern="1200">
                <a:solidFill>
                  <a:schemeClr val="tx1"/>
                </a:solidFill>
                <a:latin typeface="Montserrat Light" charset="0"/>
                <a:ea typeface="Montserrat Light" charset="0"/>
                <a:cs typeface="Montserrat Light" charset="0"/>
              </a:defRPr>
            </a:lvl1pPr>
            <a:lvl2pPr marL="457200" indent="0" algn="l" defTabSz="914400" rtl="0" eaLnBrk="1" latinLnBrk="0" hangingPunct="1">
              <a:lnSpc>
                <a:spcPct val="90000"/>
              </a:lnSpc>
              <a:spcBef>
                <a:spcPts val="500"/>
              </a:spcBef>
              <a:buFont typeface="Arial"/>
              <a:buNone/>
              <a:defRPr sz="2000" kern="1200">
                <a:solidFill>
                  <a:schemeClr val="tx1">
                    <a:tint val="75000"/>
                  </a:schemeClr>
                </a:solidFill>
                <a:latin typeface="Montserrat" charset="0"/>
                <a:ea typeface="Montserrat" charset="0"/>
                <a:cs typeface="Montserrat" charset="0"/>
              </a:defRPr>
            </a:lvl2pPr>
            <a:lvl3pPr marL="914400" indent="0" algn="l" defTabSz="914400" rtl="0" eaLnBrk="1" latinLnBrk="0" hangingPunct="1">
              <a:lnSpc>
                <a:spcPct val="90000"/>
              </a:lnSpc>
              <a:spcBef>
                <a:spcPts val="500"/>
              </a:spcBef>
              <a:buFont typeface="Arial"/>
              <a:buNone/>
              <a:defRPr sz="1800" kern="1200">
                <a:solidFill>
                  <a:schemeClr val="tx1">
                    <a:tint val="75000"/>
                  </a:schemeClr>
                </a:solidFill>
                <a:latin typeface="Montserrat" charset="0"/>
                <a:ea typeface="Montserrat" charset="0"/>
                <a:cs typeface="Montserrat" charset="0"/>
              </a:defRPr>
            </a:lvl3pPr>
            <a:lvl4pPr marL="1371600" indent="0" algn="l" defTabSz="914400" rtl="0" eaLnBrk="1" latinLnBrk="0" hangingPunct="1">
              <a:lnSpc>
                <a:spcPct val="90000"/>
              </a:lnSpc>
              <a:spcBef>
                <a:spcPts val="500"/>
              </a:spcBef>
              <a:buFont typeface="Arial"/>
              <a:buNone/>
              <a:defRPr sz="1600" kern="1200">
                <a:solidFill>
                  <a:schemeClr val="tx1">
                    <a:tint val="75000"/>
                  </a:schemeClr>
                </a:solidFill>
                <a:latin typeface="Montserrat" charset="0"/>
                <a:ea typeface="Montserrat" charset="0"/>
                <a:cs typeface="Montserrat" charset="0"/>
              </a:defRPr>
            </a:lvl4pPr>
            <a:lvl5pPr marL="1828800" indent="0" algn="l" defTabSz="914400" rtl="0" eaLnBrk="1" latinLnBrk="0" hangingPunct="1">
              <a:lnSpc>
                <a:spcPct val="90000"/>
              </a:lnSpc>
              <a:spcBef>
                <a:spcPts val="500"/>
              </a:spcBef>
              <a:buFont typeface="Arial"/>
              <a:buNone/>
              <a:defRPr sz="1600" kern="1200">
                <a:solidFill>
                  <a:schemeClr val="tx1">
                    <a:tint val="75000"/>
                  </a:schemeClr>
                </a:solidFill>
                <a:latin typeface="Montserrat" charset="0"/>
                <a:ea typeface="Montserrat" charset="0"/>
                <a:cs typeface="Montserrat" charset="0"/>
              </a:defRPr>
            </a:lvl5pPr>
            <a:lvl6pPr marL="22860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9pPr>
          </a:lstStyle>
          <a:p>
            <a:endParaRPr lang="en-US" dirty="0"/>
          </a:p>
        </p:txBody>
      </p:sp>
      <p:sp>
        <p:nvSpPr>
          <p:cNvPr id="10" name="Text Placeholder 2"/>
          <p:cNvSpPr txBox="1">
            <a:spLocks/>
          </p:cNvSpPr>
          <p:nvPr/>
        </p:nvSpPr>
        <p:spPr>
          <a:xfrm>
            <a:off x="7800474" y="1832685"/>
            <a:ext cx="3637547" cy="700255"/>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a:buNone/>
              <a:defRPr sz="1800" b="0" i="0" kern="1200">
                <a:solidFill>
                  <a:schemeClr val="tx1"/>
                </a:solidFill>
                <a:latin typeface="Montserrat Light" charset="0"/>
                <a:ea typeface="Montserrat Light" charset="0"/>
                <a:cs typeface="Montserrat Light" charset="0"/>
              </a:defRPr>
            </a:lvl1pPr>
            <a:lvl2pPr marL="457200" indent="0" algn="l" defTabSz="914400" rtl="0" eaLnBrk="1" latinLnBrk="0" hangingPunct="1">
              <a:lnSpc>
                <a:spcPct val="90000"/>
              </a:lnSpc>
              <a:spcBef>
                <a:spcPts val="500"/>
              </a:spcBef>
              <a:buFont typeface="Arial"/>
              <a:buNone/>
              <a:defRPr sz="2000" kern="1200">
                <a:solidFill>
                  <a:schemeClr val="tx1">
                    <a:tint val="75000"/>
                  </a:schemeClr>
                </a:solidFill>
                <a:latin typeface="Montserrat" charset="0"/>
                <a:ea typeface="Montserrat" charset="0"/>
                <a:cs typeface="Montserrat" charset="0"/>
              </a:defRPr>
            </a:lvl2pPr>
            <a:lvl3pPr marL="914400" indent="0" algn="l" defTabSz="914400" rtl="0" eaLnBrk="1" latinLnBrk="0" hangingPunct="1">
              <a:lnSpc>
                <a:spcPct val="90000"/>
              </a:lnSpc>
              <a:spcBef>
                <a:spcPts val="500"/>
              </a:spcBef>
              <a:buFont typeface="Arial"/>
              <a:buNone/>
              <a:defRPr sz="1800" kern="1200">
                <a:solidFill>
                  <a:schemeClr val="tx1">
                    <a:tint val="75000"/>
                  </a:schemeClr>
                </a:solidFill>
                <a:latin typeface="Montserrat" charset="0"/>
                <a:ea typeface="Montserrat" charset="0"/>
                <a:cs typeface="Montserrat" charset="0"/>
              </a:defRPr>
            </a:lvl3pPr>
            <a:lvl4pPr marL="1371600" indent="0" algn="l" defTabSz="914400" rtl="0" eaLnBrk="1" latinLnBrk="0" hangingPunct="1">
              <a:lnSpc>
                <a:spcPct val="90000"/>
              </a:lnSpc>
              <a:spcBef>
                <a:spcPts val="500"/>
              </a:spcBef>
              <a:buFont typeface="Arial"/>
              <a:buNone/>
              <a:defRPr sz="1600" kern="1200">
                <a:solidFill>
                  <a:schemeClr val="tx1">
                    <a:tint val="75000"/>
                  </a:schemeClr>
                </a:solidFill>
                <a:latin typeface="Montserrat" charset="0"/>
                <a:ea typeface="Montserrat" charset="0"/>
                <a:cs typeface="Montserrat" charset="0"/>
              </a:defRPr>
            </a:lvl4pPr>
            <a:lvl5pPr marL="1828800" indent="0" algn="l" defTabSz="914400" rtl="0" eaLnBrk="1" latinLnBrk="0" hangingPunct="1">
              <a:lnSpc>
                <a:spcPct val="90000"/>
              </a:lnSpc>
              <a:spcBef>
                <a:spcPts val="500"/>
              </a:spcBef>
              <a:buFont typeface="Arial"/>
              <a:buNone/>
              <a:defRPr sz="1600" kern="1200">
                <a:solidFill>
                  <a:schemeClr val="tx1">
                    <a:tint val="75000"/>
                  </a:schemeClr>
                </a:solidFill>
                <a:latin typeface="Montserrat" charset="0"/>
                <a:ea typeface="Montserrat" charset="0"/>
                <a:cs typeface="Montserrat" charset="0"/>
              </a:defRPr>
            </a:lvl5pPr>
            <a:lvl6pPr marL="22860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9pPr>
          </a:lstStyle>
          <a:p>
            <a:endParaRPr lang="en-US" dirty="0"/>
          </a:p>
        </p:txBody>
      </p:sp>
      <p:sp>
        <p:nvSpPr>
          <p:cNvPr id="11" name="Rectangle 10"/>
          <p:cNvSpPr/>
          <p:nvPr/>
        </p:nvSpPr>
        <p:spPr>
          <a:xfrm>
            <a:off x="6425639" y="3864016"/>
            <a:ext cx="6096000" cy="2862322"/>
          </a:xfrm>
          <a:prstGeom prst="rect">
            <a:avLst/>
          </a:prstGeom>
        </p:spPr>
        <p:txBody>
          <a:bodyPr>
            <a:spAutoFit/>
          </a:bodyPr>
          <a:lstStyle/>
          <a:p>
            <a:r>
              <a:rPr lang="en-US" b="1" dirty="0" smtClean="0">
                <a:solidFill>
                  <a:schemeClr val="accent2"/>
                </a:solidFill>
                <a:latin typeface="Montserrat Extra Bold" panose="00000900000000000000" pitchFamily="50" charset="0"/>
                <a:ea typeface="Montserrat" charset="0"/>
                <a:cs typeface="Montserrat" charset="0"/>
              </a:rPr>
              <a:t>We are currently present in 16 states and have experience across 25 states</a:t>
            </a:r>
            <a:endParaRPr lang="nl-NL" b="1" dirty="0" smtClean="0">
              <a:solidFill>
                <a:schemeClr val="accent2"/>
              </a:solidFill>
              <a:latin typeface="Montserrat Extra Bold" panose="00000900000000000000" pitchFamily="50" charset="0"/>
              <a:ea typeface="Montserrat" charset="0"/>
              <a:cs typeface="Montserrat" charset="0"/>
            </a:endParaRPr>
          </a:p>
          <a:p>
            <a:endParaRPr lang="en-IN" sz="1600" b="1" u="sng" dirty="0" smtClean="0">
              <a:solidFill>
                <a:schemeClr val="accent2"/>
              </a:solidFill>
              <a:latin typeface="Montserrat" charset="0"/>
              <a:ea typeface="Montserrat" charset="0"/>
              <a:cs typeface="Montserrat" charset="0"/>
            </a:endParaRPr>
          </a:p>
          <a:p>
            <a:endParaRPr lang="en-IN" sz="1600" b="1" u="sng" dirty="0" smtClean="0">
              <a:solidFill>
                <a:schemeClr val="accent2"/>
              </a:solidFill>
              <a:latin typeface="Montserrat" charset="0"/>
              <a:ea typeface="Montserrat" charset="0"/>
              <a:cs typeface="Montserrat" charset="0"/>
            </a:endParaRPr>
          </a:p>
          <a:p>
            <a:r>
              <a:rPr lang="en-IN" sz="1600" b="1" u="sng" dirty="0" smtClean="0">
                <a:solidFill>
                  <a:schemeClr val="accent2"/>
                </a:solidFill>
                <a:latin typeface="Montserrat" charset="0"/>
                <a:ea typeface="Montserrat" charset="0"/>
                <a:cs typeface="Montserrat" charset="0"/>
              </a:rPr>
              <a:t> </a:t>
            </a:r>
          </a:p>
          <a:p>
            <a:r>
              <a:rPr lang="en-US" sz="1600" dirty="0" smtClean="0">
                <a:solidFill>
                  <a:schemeClr val="accent2"/>
                </a:solidFill>
                <a:latin typeface="Montserrat" charset="0"/>
                <a:ea typeface="Montserrat" charset="0"/>
                <a:cs typeface="Montserrat" charset="0"/>
              </a:rPr>
              <a:t> </a:t>
            </a:r>
          </a:p>
          <a:p>
            <a:endParaRPr lang="en-US" sz="1600" dirty="0" smtClean="0">
              <a:solidFill>
                <a:schemeClr val="accent2"/>
              </a:solidFill>
              <a:latin typeface="Montserrat" charset="0"/>
              <a:ea typeface="Montserrat" charset="0"/>
              <a:cs typeface="Montserrat" charset="0"/>
            </a:endParaRPr>
          </a:p>
          <a:p>
            <a:endParaRPr lang="en-US" sz="1600" dirty="0" smtClean="0">
              <a:solidFill>
                <a:schemeClr val="accent2"/>
              </a:solidFill>
              <a:latin typeface="Montserrat" charset="0"/>
              <a:ea typeface="Montserrat" charset="0"/>
              <a:cs typeface="Montserrat" charset="0"/>
            </a:endParaRPr>
          </a:p>
          <a:p>
            <a:endParaRPr lang="en-US" sz="1600" dirty="0" smtClean="0">
              <a:solidFill>
                <a:schemeClr val="accent2"/>
              </a:solidFill>
              <a:latin typeface="Montserrat" charset="0"/>
              <a:ea typeface="Montserrat" charset="0"/>
              <a:cs typeface="Montserrat" charset="0"/>
            </a:endParaRPr>
          </a:p>
          <a:p>
            <a:endParaRPr lang="en-US" sz="1600" dirty="0" smtClean="0">
              <a:solidFill>
                <a:schemeClr val="accent2"/>
              </a:solidFill>
              <a:latin typeface="Montserrat" charset="0"/>
              <a:ea typeface="Montserrat" charset="0"/>
              <a:cs typeface="Montserrat" charset="0"/>
            </a:endParaRPr>
          </a:p>
          <a:p>
            <a:endParaRPr lang="en-IN" sz="1600" dirty="0">
              <a:solidFill>
                <a:schemeClr val="accent2"/>
              </a:solidFill>
              <a:latin typeface="Montserrat" charset="0"/>
              <a:ea typeface="Montserrat" charset="0"/>
              <a:cs typeface="Montserrat" charset="0"/>
            </a:endParaRPr>
          </a:p>
        </p:txBody>
      </p:sp>
      <p:sp>
        <p:nvSpPr>
          <p:cNvPr id="12" name="Title 1"/>
          <p:cNvSpPr>
            <a:spLocks noGrp="1"/>
          </p:cNvSpPr>
          <p:nvPr>
            <p:ph type="title"/>
          </p:nvPr>
        </p:nvSpPr>
        <p:spPr>
          <a:xfrm>
            <a:off x="1987224" y="158343"/>
            <a:ext cx="8726905" cy="788319"/>
          </a:xfrm>
        </p:spPr>
        <p:txBody>
          <a:bodyPr>
            <a:normAutofit/>
          </a:bodyPr>
          <a:lstStyle/>
          <a:p>
            <a:pPr algn="ctr"/>
            <a:r>
              <a:rPr lang="en-US" dirty="0" smtClean="0">
                <a:latin typeface="Montserrat Extra Bold" panose="00000900000000000000" pitchFamily="50" charset="0"/>
              </a:rPr>
              <a:t>Presence</a:t>
            </a:r>
            <a:endParaRPr lang="en-US" dirty="0">
              <a:latin typeface="Montserrat Extra Bold" panose="00000900000000000000" pitchFamily="50" charset="0"/>
            </a:endParaRPr>
          </a:p>
        </p:txBody>
      </p:sp>
      <p:sp>
        <p:nvSpPr>
          <p:cNvPr id="9" name="Rectangle 8"/>
          <p:cNvSpPr/>
          <p:nvPr/>
        </p:nvSpPr>
        <p:spPr>
          <a:xfrm>
            <a:off x="5829738" y="4604702"/>
            <a:ext cx="6096000" cy="3139321"/>
          </a:xfrm>
          <a:prstGeom prst="rect">
            <a:avLst/>
          </a:prstGeom>
        </p:spPr>
        <p:txBody>
          <a:bodyPr>
            <a:spAutoFit/>
          </a:bodyPr>
          <a:lstStyle/>
          <a:p>
            <a:r>
              <a:rPr lang="en-US" b="1" dirty="0" smtClean="0">
                <a:solidFill>
                  <a:srgbClr val="0070C0"/>
                </a:solidFill>
                <a:latin typeface="Montserrat Extra Bold" panose="00000900000000000000" pitchFamily="50" charset="0"/>
                <a:ea typeface="Montserrat" charset="0"/>
                <a:cs typeface="Montserrat" charset="0"/>
              </a:rPr>
              <a:t>We currently have signed MOUs with  12 states and have a team of 500 members deployed across the Country</a:t>
            </a:r>
            <a:endParaRPr lang="nl-NL" b="1" dirty="0" smtClean="0">
              <a:solidFill>
                <a:srgbClr val="0070C0"/>
              </a:solidFill>
              <a:latin typeface="Montserrat Extra Bold" panose="00000900000000000000" pitchFamily="50" charset="0"/>
              <a:ea typeface="Montserrat" charset="0"/>
              <a:cs typeface="Montserrat" charset="0"/>
            </a:endParaRPr>
          </a:p>
          <a:p>
            <a:endParaRPr lang="en-IN" sz="1600" b="1" u="sng" dirty="0" smtClean="0">
              <a:solidFill>
                <a:srgbClr val="0070C0"/>
              </a:solidFill>
              <a:latin typeface="Montserrat" charset="0"/>
              <a:ea typeface="Montserrat" charset="0"/>
              <a:cs typeface="Montserrat" charset="0"/>
            </a:endParaRPr>
          </a:p>
          <a:p>
            <a:endParaRPr lang="en-IN" sz="1600" b="1" u="sng" dirty="0" smtClean="0">
              <a:solidFill>
                <a:srgbClr val="0070C0"/>
              </a:solidFill>
              <a:latin typeface="Montserrat" charset="0"/>
              <a:ea typeface="Montserrat" charset="0"/>
              <a:cs typeface="Montserrat" charset="0"/>
            </a:endParaRPr>
          </a:p>
          <a:p>
            <a:r>
              <a:rPr lang="en-IN" sz="1600" b="1" u="sng" dirty="0" smtClean="0">
                <a:solidFill>
                  <a:srgbClr val="0070C0"/>
                </a:solidFill>
                <a:latin typeface="Montserrat" charset="0"/>
                <a:ea typeface="Montserrat" charset="0"/>
                <a:cs typeface="Montserrat" charset="0"/>
              </a:rPr>
              <a:t> </a:t>
            </a:r>
          </a:p>
          <a:p>
            <a:r>
              <a:rPr lang="en-US" sz="1600" dirty="0" smtClean="0">
                <a:solidFill>
                  <a:srgbClr val="0070C0"/>
                </a:solidFill>
                <a:latin typeface="Montserrat" charset="0"/>
                <a:ea typeface="Montserrat" charset="0"/>
                <a:cs typeface="Montserrat" charset="0"/>
              </a:rPr>
              <a:t> </a:t>
            </a:r>
          </a:p>
          <a:p>
            <a:endParaRPr lang="en-US" sz="1600" dirty="0" smtClean="0">
              <a:solidFill>
                <a:srgbClr val="0070C0"/>
              </a:solidFill>
              <a:latin typeface="Montserrat" charset="0"/>
              <a:ea typeface="Montserrat" charset="0"/>
              <a:cs typeface="Montserrat" charset="0"/>
            </a:endParaRPr>
          </a:p>
          <a:p>
            <a:endParaRPr lang="en-US" sz="1600" dirty="0" smtClean="0">
              <a:solidFill>
                <a:srgbClr val="0070C0"/>
              </a:solidFill>
              <a:latin typeface="Montserrat" charset="0"/>
              <a:ea typeface="Montserrat" charset="0"/>
              <a:cs typeface="Montserrat" charset="0"/>
            </a:endParaRPr>
          </a:p>
          <a:p>
            <a:endParaRPr lang="en-US" sz="1600" dirty="0" smtClean="0">
              <a:solidFill>
                <a:srgbClr val="0070C0"/>
              </a:solidFill>
              <a:latin typeface="Montserrat" charset="0"/>
              <a:ea typeface="Montserrat" charset="0"/>
              <a:cs typeface="Montserrat" charset="0"/>
            </a:endParaRPr>
          </a:p>
          <a:p>
            <a:endParaRPr lang="en-US" sz="1600" dirty="0" smtClean="0">
              <a:solidFill>
                <a:srgbClr val="0070C0"/>
              </a:solidFill>
              <a:latin typeface="Montserrat" charset="0"/>
              <a:ea typeface="Montserrat" charset="0"/>
              <a:cs typeface="Montserrat" charset="0"/>
            </a:endParaRPr>
          </a:p>
          <a:p>
            <a:endParaRPr lang="en-IN" sz="1600" dirty="0">
              <a:solidFill>
                <a:srgbClr val="0070C0"/>
              </a:solidFill>
              <a:latin typeface="Montserrat" charset="0"/>
              <a:ea typeface="Montserrat" charset="0"/>
              <a:cs typeface="Montserrat" charset="0"/>
            </a:endParaRPr>
          </a:p>
        </p:txBody>
      </p:sp>
    </p:spTree>
    <p:extLst>
      <p:ext uri="{BB962C8B-B14F-4D97-AF65-F5344CB8AC3E}">
        <p14:creationId xmlns:p14="http://schemas.microsoft.com/office/powerpoint/2010/main" xmlns="" val="318726547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p:cNvPicPr>
            <a:picLocks noChangeAspect="1"/>
          </p:cNvPicPr>
          <p:nvPr/>
        </p:nvPicPr>
        <p:blipFill>
          <a:blip r:embed="rId2">
            <a:extLst>
              <a:ext uri="{28A0092B-C50C-407E-A947-70E740481C1C}">
                <a14:useLocalDpi xmlns:a14="http://schemas.microsoft.com/office/drawing/2010/main" xmlns=""/>
              </a:ext>
            </a:extLst>
          </a:blip>
          <a:stretch>
            <a:fillRect/>
          </a:stretch>
        </p:blipFill>
        <p:spPr>
          <a:xfrm>
            <a:off x="0" y="-14630"/>
            <a:ext cx="12192000" cy="685800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xmlns=""/>
              </a:ext>
            </a:extLst>
          </a:blip>
          <a:stretch>
            <a:fillRect/>
          </a:stretch>
        </p:blipFill>
        <p:spPr>
          <a:xfrm>
            <a:off x="20703" y="-14630"/>
            <a:ext cx="12192000" cy="6858000"/>
          </a:xfrm>
          <a:prstGeom prst="rect">
            <a:avLst/>
          </a:prstGeom>
        </p:spPr>
      </p:pic>
      <p:sp>
        <p:nvSpPr>
          <p:cNvPr id="2" name="Title 1"/>
          <p:cNvSpPr>
            <a:spLocks noGrp="1"/>
          </p:cNvSpPr>
          <p:nvPr>
            <p:ph type="title"/>
          </p:nvPr>
        </p:nvSpPr>
        <p:spPr>
          <a:xfrm>
            <a:off x="1731192" y="238376"/>
            <a:ext cx="8726905" cy="788319"/>
          </a:xfrm>
        </p:spPr>
        <p:txBody>
          <a:bodyPr>
            <a:normAutofit/>
          </a:bodyPr>
          <a:lstStyle/>
          <a:p>
            <a:pPr algn="ctr"/>
            <a:r>
              <a:rPr lang="en-US" dirty="0" smtClean="0">
                <a:latin typeface="Montserrat Extra Bold" panose="00000900000000000000" pitchFamily="50" charset="0"/>
              </a:rPr>
              <a:t>Journey</a:t>
            </a:r>
            <a:endParaRPr lang="en-US" dirty="0">
              <a:latin typeface="Montserrat Extra Bold" panose="00000900000000000000" pitchFamily="50" charset="0"/>
            </a:endParaRPr>
          </a:p>
        </p:txBody>
      </p:sp>
      <p:sp>
        <p:nvSpPr>
          <p:cNvPr id="3" name="Text Placeholder 2"/>
          <p:cNvSpPr>
            <a:spLocks noGrp="1"/>
          </p:cNvSpPr>
          <p:nvPr>
            <p:ph type="body" idx="1"/>
          </p:nvPr>
        </p:nvSpPr>
        <p:spPr>
          <a:xfrm>
            <a:off x="589445" y="1450474"/>
            <a:ext cx="4001302" cy="382212"/>
          </a:xfrm>
        </p:spPr>
        <p:txBody>
          <a:bodyPr>
            <a:normAutofit/>
          </a:bodyPr>
          <a:lstStyle/>
          <a:p>
            <a:pPr algn="r"/>
            <a:r>
              <a:rPr lang="en-US" b="1" dirty="0" smtClean="0">
                <a:latin typeface="Montserrat Extra Bold" panose="00000900000000000000" pitchFamily="50" charset="0"/>
                <a:ea typeface="Montserrat" charset="0"/>
                <a:cs typeface="Montserrat" charset="0"/>
              </a:rPr>
              <a:t>2002</a:t>
            </a:r>
          </a:p>
        </p:txBody>
      </p:sp>
      <p:sp>
        <p:nvSpPr>
          <p:cNvPr id="6" name="Text Placeholder 2"/>
          <p:cNvSpPr txBox="1">
            <a:spLocks/>
          </p:cNvSpPr>
          <p:nvPr/>
        </p:nvSpPr>
        <p:spPr>
          <a:xfrm>
            <a:off x="806116" y="914943"/>
            <a:ext cx="3637547" cy="700255"/>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a:buNone/>
              <a:defRPr sz="1800" b="0" i="0" kern="1200">
                <a:solidFill>
                  <a:schemeClr val="tx1"/>
                </a:solidFill>
                <a:latin typeface="Montserrat Light" charset="0"/>
                <a:ea typeface="Montserrat Light" charset="0"/>
                <a:cs typeface="Montserrat Light" charset="0"/>
              </a:defRPr>
            </a:lvl1pPr>
            <a:lvl2pPr marL="457200" indent="0" algn="l" defTabSz="914400" rtl="0" eaLnBrk="1" latinLnBrk="0" hangingPunct="1">
              <a:lnSpc>
                <a:spcPct val="90000"/>
              </a:lnSpc>
              <a:spcBef>
                <a:spcPts val="500"/>
              </a:spcBef>
              <a:buFont typeface="Arial"/>
              <a:buNone/>
              <a:defRPr sz="2000" kern="1200">
                <a:solidFill>
                  <a:schemeClr val="tx1">
                    <a:tint val="75000"/>
                  </a:schemeClr>
                </a:solidFill>
                <a:latin typeface="Montserrat" charset="0"/>
                <a:ea typeface="Montserrat" charset="0"/>
                <a:cs typeface="Montserrat" charset="0"/>
              </a:defRPr>
            </a:lvl2pPr>
            <a:lvl3pPr marL="914400" indent="0" algn="l" defTabSz="914400" rtl="0" eaLnBrk="1" latinLnBrk="0" hangingPunct="1">
              <a:lnSpc>
                <a:spcPct val="90000"/>
              </a:lnSpc>
              <a:spcBef>
                <a:spcPts val="500"/>
              </a:spcBef>
              <a:buFont typeface="Arial"/>
              <a:buNone/>
              <a:defRPr sz="1800" kern="1200">
                <a:solidFill>
                  <a:schemeClr val="tx1">
                    <a:tint val="75000"/>
                  </a:schemeClr>
                </a:solidFill>
                <a:latin typeface="Montserrat" charset="0"/>
                <a:ea typeface="Montserrat" charset="0"/>
                <a:cs typeface="Montserrat" charset="0"/>
              </a:defRPr>
            </a:lvl3pPr>
            <a:lvl4pPr marL="1371600" indent="0" algn="l" defTabSz="914400" rtl="0" eaLnBrk="1" latinLnBrk="0" hangingPunct="1">
              <a:lnSpc>
                <a:spcPct val="90000"/>
              </a:lnSpc>
              <a:spcBef>
                <a:spcPts val="500"/>
              </a:spcBef>
              <a:buFont typeface="Arial"/>
              <a:buNone/>
              <a:defRPr sz="1600" kern="1200">
                <a:solidFill>
                  <a:schemeClr val="tx1">
                    <a:tint val="75000"/>
                  </a:schemeClr>
                </a:solidFill>
                <a:latin typeface="Montserrat" charset="0"/>
                <a:ea typeface="Montserrat" charset="0"/>
                <a:cs typeface="Montserrat" charset="0"/>
              </a:defRPr>
            </a:lvl4pPr>
            <a:lvl5pPr marL="1828800" indent="0" algn="l" defTabSz="914400" rtl="0" eaLnBrk="1" latinLnBrk="0" hangingPunct="1">
              <a:lnSpc>
                <a:spcPct val="90000"/>
              </a:lnSpc>
              <a:spcBef>
                <a:spcPts val="500"/>
              </a:spcBef>
              <a:buFont typeface="Arial"/>
              <a:buNone/>
              <a:defRPr sz="1600" kern="1200">
                <a:solidFill>
                  <a:schemeClr val="tx1">
                    <a:tint val="75000"/>
                  </a:schemeClr>
                </a:solidFill>
                <a:latin typeface="Montserrat" charset="0"/>
                <a:ea typeface="Montserrat" charset="0"/>
                <a:cs typeface="Montserrat" charset="0"/>
              </a:defRPr>
            </a:lvl5pPr>
            <a:lvl6pPr marL="22860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9pPr>
          </a:lstStyle>
          <a:p>
            <a:endParaRPr lang="en-US" sz="2400" dirty="0">
              <a:latin typeface="Montserrat ExtraLight" panose="00000300000000000000" pitchFamily="2" charset="0"/>
            </a:endParaRPr>
          </a:p>
        </p:txBody>
      </p:sp>
      <p:sp>
        <p:nvSpPr>
          <p:cNvPr id="7" name="Text Placeholder 2"/>
          <p:cNvSpPr txBox="1">
            <a:spLocks/>
          </p:cNvSpPr>
          <p:nvPr/>
        </p:nvSpPr>
        <p:spPr>
          <a:xfrm>
            <a:off x="806116" y="914943"/>
            <a:ext cx="3637547" cy="700255"/>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a:buNone/>
              <a:defRPr sz="1800" b="0" i="0" kern="1200">
                <a:solidFill>
                  <a:schemeClr val="tx1"/>
                </a:solidFill>
                <a:latin typeface="Montserrat Light" charset="0"/>
                <a:ea typeface="Montserrat Light" charset="0"/>
                <a:cs typeface="Montserrat Light" charset="0"/>
              </a:defRPr>
            </a:lvl1pPr>
            <a:lvl2pPr marL="457200" indent="0" algn="l" defTabSz="914400" rtl="0" eaLnBrk="1" latinLnBrk="0" hangingPunct="1">
              <a:lnSpc>
                <a:spcPct val="90000"/>
              </a:lnSpc>
              <a:spcBef>
                <a:spcPts val="500"/>
              </a:spcBef>
              <a:buFont typeface="Arial"/>
              <a:buNone/>
              <a:defRPr sz="2000" kern="1200">
                <a:solidFill>
                  <a:schemeClr val="tx1">
                    <a:tint val="75000"/>
                  </a:schemeClr>
                </a:solidFill>
                <a:latin typeface="Montserrat" charset="0"/>
                <a:ea typeface="Montserrat" charset="0"/>
                <a:cs typeface="Montserrat" charset="0"/>
              </a:defRPr>
            </a:lvl2pPr>
            <a:lvl3pPr marL="914400" indent="0" algn="l" defTabSz="914400" rtl="0" eaLnBrk="1" latinLnBrk="0" hangingPunct="1">
              <a:lnSpc>
                <a:spcPct val="90000"/>
              </a:lnSpc>
              <a:spcBef>
                <a:spcPts val="500"/>
              </a:spcBef>
              <a:buFont typeface="Arial"/>
              <a:buNone/>
              <a:defRPr sz="1800" kern="1200">
                <a:solidFill>
                  <a:schemeClr val="tx1">
                    <a:tint val="75000"/>
                  </a:schemeClr>
                </a:solidFill>
                <a:latin typeface="Montserrat" charset="0"/>
                <a:ea typeface="Montserrat" charset="0"/>
                <a:cs typeface="Montserrat" charset="0"/>
              </a:defRPr>
            </a:lvl3pPr>
            <a:lvl4pPr marL="1371600" indent="0" algn="l" defTabSz="914400" rtl="0" eaLnBrk="1" latinLnBrk="0" hangingPunct="1">
              <a:lnSpc>
                <a:spcPct val="90000"/>
              </a:lnSpc>
              <a:spcBef>
                <a:spcPts val="500"/>
              </a:spcBef>
              <a:buFont typeface="Arial"/>
              <a:buNone/>
              <a:defRPr sz="1600" kern="1200">
                <a:solidFill>
                  <a:schemeClr val="tx1">
                    <a:tint val="75000"/>
                  </a:schemeClr>
                </a:solidFill>
                <a:latin typeface="Montserrat" charset="0"/>
                <a:ea typeface="Montserrat" charset="0"/>
                <a:cs typeface="Montserrat" charset="0"/>
              </a:defRPr>
            </a:lvl4pPr>
            <a:lvl5pPr marL="1828800" indent="0" algn="l" defTabSz="914400" rtl="0" eaLnBrk="1" latinLnBrk="0" hangingPunct="1">
              <a:lnSpc>
                <a:spcPct val="90000"/>
              </a:lnSpc>
              <a:spcBef>
                <a:spcPts val="500"/>
              </a:spcBef>
              <a:buFont typeface="Arial"/>
              <a:buNone/>
              <a:defRPr sz="1600" kern="1200">
                <a:solidFill>
                  <a:schemeClr val="tx1">
                    <a:tint val="75000"/>
                  </a:schemeClr>
                </a:solidFill>
                <a:latin typeface="Montserrat" charset="0"/>
                <a:ea typeface="Montserrat" charset="0"/>
                <a:cs typeface="Montserrat" charset="0"/>
              </a:defRPr>
            </a:lvl5pPr>
            <a:lvl6pPr marL="22860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9pPr>
          </a:lstStyle>
          <a:p>
            <a:endParaRPr lang="en-US" sz="2400" dirty="0">
              <a:latin typeface="Montserrat ExtraLight" panose="00000300000000000000" pitchFamily="2" charset="0"/>
            </a:endParaRPr>
          </a:p>
        </p:txBody>
      </p:sp>
      <p:sp>
        <p:nvSpPr>
          <p:cNvPr id="8" name="Text Placeholder 2"/>
          <p:cNvSpPr txBox="1">
            <a:spLocks/>
          </p:cNvSpPr>
          <p:nvPr/>
        </p:nvSpPr>
        <p:spPr>
          <a:xfrm>
            <a:off x="806116" y="965764"/>
            <a:ext cx="3637547" cy="700255"/>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a:buNone/>
              <a:defRPr sz="1800" b="0" i="0" kern="1200">
                <a:solidFill>
                  <a:schemeClr val="tx1"/>
                </a:solidFill>
                <a:latin typeface="Montserrat Light" charset="0"/>
                <a:ea typeface="Montserrat Light" charset="0"/>
                <a:cs typeface="Montserrat Light" charset="0"/>
              </a:defRPr>
            </a:lvl1pPr>
            <a:lvl2pPr marL="457200" indent="0" algn="l" defTabSz="914400" rtl="0" eaLnBrk="1" latinLnBrk="0" hangingPunct="1">
              <a:lnSpc>
                <a:spcPct val="90000"/>
              </a:lnSpc>
              <a:spcBef>
                <a:spcPts val="500"/>
              </a:spcBef>
              <a:buFont typeface="Arial"/>
              <a:buNone/>
              <a:defRPr sz="2000" kern="1200">
                <a:solidFill>
                  <a:schemeClr val="tx1">
                    <a:tint val="75000"/>
                  </a:schemeClr>
                </a:solidFill>
                <a:latin typeface="Montserrat" charset="0"/>
                <a:ea typeface="Montserrat" charset="0"/>
                <a:cs typeface="Montserrat" charset="0"/>
              </a:defRPr>
            </a:lvl2pPr>
            <a:lvl3pPr marL="914400" indent="0" algn="l" defTabSz="914400" rtl="0" eaLnBrk="1" latinLnBrk="0" hangingPunct="1">
              <a:lnSpc>
                <a:spcPct val="90000"/>
              </a:lnSpc>
              <a:spcBef>
                <a:spcPts val="500"/>
              </a:spcBef>
              <a:buFont typeface="Arial"/>
              <a:buNone/>
              <a:defRPr sz="1800" kern="1200">
                <a:solidFill>
                  <a:schemeClr val="tx1">
                    <a:tint val="75000"/>
                  </a:schemeClr>
                </a:solidFill>
                <a:latin typeface="Montserrat" charset="0"/>
                <a:ea typeface="Montserrat" charset="0"/>
                <a:cs typeface="Montserrat" charset="0"/>
              </a:defRPr>
            </a:lvl3pPr>
            <a:lvl4pPr marL="1371600" indent="0" algn="l" defTabSz="914400" rtl="0" eaLnBrk="1" latinLnBrk="0" hangingPunct="1">
              <a:lnSpc>
                <a:spcPct val="90000"/>
              </a:lnSpc>
              <a:spcBef>
                <a:spcPts val="500"/>
              </a:spcBef>
              <a:buFont typeface="Arial"/>
              <a:buNone/>
              <a:defRPr sz="1600" kern="1200">
                <a:solidFill>
                  <a:schemeClr val="tx1">
                    <a:tint val="75000"/>
                  </a:schemeClr>
                </a:solidFill>
                <a:latin typeface="Montserrat" charset="0"/>
                <a:ea typeface="Montserrat" charset="0"/>
                <a:cs typeface="Montserrat" charset="0"/>
              </a:defRPr>
            </a:lvl4pPr>
            <a:lvl5pPr marL="1828800" indent="0" algn="l" defTabSz="914400" rtl="0" eaLnBrk="1" latinLnBrk="0" hangingPunct="1">
              <a:lnSpc>
                <a:spcPct val="90000"/>
              </a:lnSpc>
              <a:spcBef>
                <a:spcPts val="500"/>
              </a:spcBef>
              <a:buFont typeface="Arial"/>
              <a:buNone/>
              <a:defRPr sz="1600" kern="1200">
                <a:solidFill>
                  <a:schemeClr val="tx1">
                    <a:tint val="75000"/>
                  </a:schemeClr>
                </a:solidFill>
                <a:latin typeface="Montserrat" charset="0"/>
                <a:ea typeface="Montserrat" charset="0"/>
                <a:cs typeface="Montserrat" charset="0"/>
              </a:defRPr>
            </a:lvl5pPr>
            <a:lvl6pPr marL="22860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9pPr>
          </a:lstStyle>
          <a:p>
            <a:endParaRPr lang="en-US" dirty="0">
              <a:latin typeface="Montserrat ExtraLight" panose="00000300000000000000" pitchFamily="2" charset="0"/>
            </a:endParaRPr>
          </a:p>
        </p:txBody>
      </p:sp>
      <p:sp>
        <p:nvSpPr>
          <p:cNvPr id="10" name="Text Placeholder 2"/>
          <p:cNvSpPr txBox="1">
            <a:spLocks/>
          </p:cNvSpPr>
          <p:nvPr/>
        </p:nvSpPr>
        <p:spPr>
          <a:xfrm>
            <a:off x="7800474" y="1832685"/>
            <a:ext cx="3637547" cy="700255"/>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a:buNone/>
              <a:defRPr sz="1800" b="0" i="0" kern="1200">
                <a:solidFill>
                  <a:schemeClr val="tx1"/>
                </a:solidFill>
                <a:latin typeface="Montserrat Light" charset="0"/>
                <a:ea typeface="Montserrat Light" charset="0"/>
                <a:cs typeface="Montserrat Light" charset="0"/>
              </a:defRPr>
            </a:lvl1pPr>
            <a:lvl2pPr marL="457200" indent="0" algn="l" defTabSz="914400" rtl="0" eaLnBrk="1" latinLnBrk="0" hangingPunct="1">
              <a:lnSpc>
                <a:spcPct val="90000"/>
              </a:lnSpc>
              <a:spcBef>
                <a:spcPts val="500"/>
              </a:spcBef>
              <a:buFont typeface="Arial"/>
              <a:buNone/>
              <a:defRPr sz="2000" kern="1200">
                <a:solidFill>
                  <a:schemeClr val="tx1">
                    <a:tint val="75000"/>
                  </a:schemeClr>
                </a:solidFill>
                <a:latin typeface="Montserrat" charset="0"/>
                <a:ea typeface="Montserrat" charset="0"/>
                <a:cs typeface="Montserrat" charset="0"/>
              </a:defRPr>
            </a:lvl2pPr>
            <a:lvl3pPr marL="914400" indent="0" algn="l" defTabSz="914400" rtl="0" eaLnBrk="1" latinLnBrk="0" hangingPunct="1">
              <a:lnSpc>
                <a:spcPct val="90000"/>
              </a:lnSpc>
              <a:spcBef>
                <a:spcPts val="500"/>
              </a:spcBef>
              <a:buFont typeface="Arial"/>
              <a:buNone/>
              <a:defRPr sz="1800" kern="1200">
                <a:solidFill>
                  <a:schemeClr val="tx1">
                    <a:tint val="75000"/>
                  </a:schemeClr>
                </a:solidFill>
                <a:latin typeface="Montserrat" charset="0"/>
                <a:ea typeface="Montserrat" charset="0"/>
                <a:cs typeface="Montserrat" charset="0"/>
              </a:defRPr>
            </a:lvl3pPr>
            <a:lvl4pPr marL="1371600" indent="0" algn="l" defTabSz="914400" rtl="0" eaLnBrk="1" latinLnBrk="0" hangingPunct="1">
              <a:lnSpc>
                <a:spcPct val="90000"/>
              </a:lnSpc>
              <a:spcBef>
                <a:spcPts val="500"/>
              </a:spcBef>
              <a:buFont typeface="Arial"/>
              <a:buNone/>
              <a:defRPr sz="1600" kern="1200">
                <a:solidFill>
                  <a:schemeClr val="tx1">
                    <a:tint val="75000"/>
                  </a:schemeClr>
                </a:solidFill>
                <a:latin typeface="Montserrat" charset="0"/>
                <a:ea typeface="Montserrat" charset="0"/>
                <a:cs typeface="Montserrat" charset="0"/>
              </a:defRPr>
            </a:lvl4pPr>
            <a:lvl5pPr marL="1828800" indent="0" algn="l" defTabSz="914400" rtl="0" eaLnBrk="1" latinLnBrk="0" hangingPunct="1">
              <a:lnSpc>
                <a:spcPct val="90000"/>
              </a:lnSpc>
              <a:spcBef>
                <a:spcPts val="500"/>
              </a:spcBef>
              <a:buFont typeface="Arial"/>
              <a:buNone/>
              <a:defRPr sz="1600" kern="1200">
                <a:solidFill>
                  <a:schemeClr val="tx1">
                    <a:tint val="75000"/>
                  </a:schemeClr>
                </a:solidFill>
                <a:latin typeface="Montserrat" charset="0"/>
                <a:ea typeface="Montserrat" charset="0"/>
                <a:cs typeface="Montserrat" charset="0"/>
              </a:defRPr>
            </a:lvl5pPr>
            <a:lvl6pPr marL="22860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9pPr>
          </a:lstStyle>
          <a:p>
            <a:endParaRPr lang="en-US" dirty="0">
              <a:latin typeface="Montserrat ExtraLight" panose="00000300000000000000" pitchFamily="2" charset="0"/>
            </a:endParaRPr>
          </a:p>
        </p:txBody>
      </p:sp>
      <p:sp>
        <p:nvSpPr>
          <p:cNvPr id="11" name="Text Placeholder 2"/>
          <p:cNvSpPr txBox="1">
            <a:spLocks/>
          </p:cNvSpPr>
          <p:nvPr/>
        </p:nvSpPr>
        <p:spPr>
          <a:xfrm>
            <a:off x="7621302" y="2349478"/>
            <a:ext cx="3637547" cy="700255"/>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a:buNone/>
              <a:defRPr sz="1800" b="0" i="0" kern="1200">
                <a:solidFill>
                  <a:schemeClr val="tx1"/>
                </a:solidFill>
                <a:latin typeface="Montserrat Light" charset="0"/>
                <a:ea typeface="Montserrat Light" charset="0"/>
                <a:cs typeface="Montserrat Light" charset="0"/>
              </a:defRPr>
            </a:lvl1pPr>
            <a:lvl2pPr marL="457200" indent="0" algn="l" defTabSz="914400" rtl="0" eaLnBrk="1" latinLnBrk="0" hangingPunct="1">
              <a:lnSpc>
                <a:spcPct val="90000"/>
              </a:lnSpc>
              <a:spcBef>
                <a:spcPts val="500"/>
              </a:spcBef>
              <a:buFont typeface="Arial"/>
              <a:buNone/>
              <a:defRPr sz="2000" kern="1200">
                <a:solidFill>
                  <a:schemeClr val="tx1">
                    <a:tint val="75000"/>
                  </a:schemeClr>
                </a:solidFill>
                <a:latin typeface="Montserrat" charset="0"/>
                <a:ea typeface="Montserrat" charset="0"/>
                <a:cs typeface="Montserrat" charset="0"/>
              </a:defRPr>
            </a:lvl2pPr>
            <a:lvl3pPr marL="914400" indent="0" algn="l" defTabSz="914400" rtl="0" eaLnBrk="1" latinLnBrk="0" hangingPunct="1">
              <a:lnSpc>
                <a:spcPct val="90000"/>
              </a:lnSpc>
              <a:spcBef>
                <a:spcPts val="500"/>
              </a:spcBef>
              <a:buFont typeface="Arial"/>
              <a:buNone/>
              <a:defRPr sz="1800" kern="1200">
                <a:solidFill>
                  <a:schemeClr val="tx1">
                    <a:tint val="75000"/>
                  </a:schemeClr>
                </a:solidFill>
                <a:latin typeface="Montserrat" charset="0"/>
                <a:ea typeface="Montserrat" charset="0"/>
                <a:cs typeface="Montserrat" charset="0"/>
              </a:defRPr>
            </a:lvl3pPr>
            <a:lvl4pPr marL="1371600" indent="0" algn="l" defTabSz="914400" rtl="0" eaLnBrk="1" latinLnBrk="0" hangingPunct="1">
              <a:lnSpc>
                <a:spcPct val="90000"/>
              </a:lnSpc>
              <a:spcBef>
                <a:spcPts val="500"/>
              </a:spcBef>
              <a:buFont typeface="Arial"/>
              <a:buNone/>
              <a:defRPr sz="1600" kern="1200">
                <a:solidFill>
                  <a:schemeClr val="tx1">
                    <a:tint val="75000"/>
                  </a:schemeClr>
                </a:solidFill>
                <a:latin typeface="Montserrat" charset="0"/>
                <a:ea typeface="Montserrat" charset="0"/>
                <a:cs typeface="Montserrat" charset="0"/>
              </a:defRPr>
            </a:lvl4pPr>
            <a:lvl5pPr marL="1828800" indent="0" algn="l" defTabSz="914400" rtl="0" eaLnBrk="1" latinLnBrk="0" hangingPunct="1">
              <a:lnSpc>
                <a:spcPct val="90000"/>
              </a:lnSpc>
              <a:spcBef>
                <a:spcPts val="500"/>
              </a:spcBef>
              <a:buFont typeface="Arial"/>
              <a:buNone/>
              <a:defRPr sz="1600" kern="1200">
                <a:solidFill>
                  <a:schemeClr val="tx1">
                    <a:tint val="75000"/>
                  </a:schemeClr>
                </a:solidFill>
                <a:latin typeface="Montserrat" charset="0"/>
                <a:ea typeface="Montserrat" charset="0"/>
                <a:cs typeface="Montserrat" charset="0"/>
              </a:defRPr>
            </a:lvl5pPr>
            <a:lvl6pPr marL="22860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9pPr>
          </a:lstStyle>
          <a:p>
            <a:r>
              <a:rPr lang="en-US" sz="1600" dirty="0" smtClean="0">
                <a:latin typeface="Montserrat ExtraLight" panose="00000300000000000000" pitchFamily="2" charset="0"/>
              </a:rPr>
              <a:t>50,000 teachers trained </a:t>
            </a:r>
          </a:p>
        </p:txBody>
      </p:sp>
      <p:sp>
        <p:nvSpPr>
          <p:cNvPr id="12" name="Text Placeholder 2"/>
          <p:cNvSpPr txBox="1">
            <a:spLocks/>
          </p:cNvSpPr>
          <p:nvPr/>
        </p:nvSpPr>
        <p:spPr>
          <a:xfrm>
            <a:off x="7621302" y="1948529"/>
            <a:ext cx="1378320" cy="400949"/>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a:buNone/>
              <a:defRPr sz="1800" b="0" i="0" kern="1200">
                <a:solidFill>
                  <a:schemeClr val="tx1"/>
                </a:solidFill>
                <a:latin typeface="Montserrat Light" charset="0"/>
                <a:ea typeface="Montserrat Light" charset="0"/>
                <a:cs typeface="Montserrat Light" charset="0"/>
              </a:defRPr>
            </a:lvl1pPr>
            <a:lvl2pPr marL="457200" indent="0" algn="l" defTabSz="914400" rtl="0" eaLnBrk="1" latinLnBrk="0" hangingPunct="1">
              <a:lnSpc>
                <a:spcPct val="90000"/>
              </a:lnSpc>
              <a:spcBef>
                <a:spcPts val="500"/>
              </a:spcBef>
              <a:buFont typeface="Arial"/>
              <a:buNone/>
              <a:defRPr sz="2000" kern="1200">
                <a:solidFill>
                  <a:schemeClr val="tx1">
                    <a:tint val="75000"/>
                  </a:schemeClr>
                </a:solidFill>
                <a:latin typeface="Montserrat" charset="0"/>
                <a:ea typeface="Montserrat" charset="0"/>
                <a:cs typeface="Montserrat" charset="0"/>
              </a:defRPr>
            </a:lvl2pPr>
            <a:lvl3pPr marL="914400" indent="0" algn="l" defTabSz="914400" rtl="0" eaLnBrk="1" latinLnBrk="0" hangingPunct="1">
              <a:lnSpc>
                <a:spcPct val="90000"/>
              </a:lnSpc>
              <a:spcBef>
                <a:spcPts val="500"/>
              </a:spcBef>
              <a:buFont typeface="Arial"/>
              <a:buNone/>
              <a:defRPr sz="1800" kern="1200">
                <a:solidFill>
                  <a:schemeClr val="tx1">
                    <a:tint val="75000"/>
                  </a:schemeClr>
                </a:solidFill>
                <a:latin typeface="Montserrat" charset="0"/>
                <a:ea typeface="Montserrat" charset="0"/>
                <a:cs typeface="Montserrat" charset="0"/>
              </a:defRPr>
            </a:lvl3pPr>
            <a:lvl4pPr marL="1371600" indent="0" algn="l" defTabSz="914400" rtl="0" eaLnBrk="1" latinLnBrk="0" hangingPunct="1">
              <a:lnSpc>
                <a:spcPct val="90000"/>
              </a:lnSpc>
              <a:spcBef>
                <a:spcPts val="500"/>
              </a:spcBef>
              <a:buFont typeface="Arial"/>
              <a:buNone/>
              <a:defRPr sz="1600" kern="1200">
                <a:solidFill>
                  <a:schemeClr val="tx1">
                    <a:tint val="75000"/>
                  </a:schemeClr>
                </a:solidFill>
                <a:latin typeface="Montserrat" charset="0"/>
                <a:ea typeface="Montserrat" charset="0"/>
                <a:cs typeface="Montserrat" charset="0"/>
              </a:defRPr>
            </a:lvl4pPr>
            <a:lvl5pPr marL="1828800" indent="0" algn="l" defTabSz="914400" rtl="0" eaLnBrk="1" latinLnBrk="0" hangingPunct="1">
              <a:lnSpc>
                <a:spcPct val="90000"/>
              </a:lnSpc>
              <a:spcBef>
                <a:spcPts val="500"/>
              </a:spcBef>
              <a:buFont typeface="Arial"/>
              <a:buNone/>
              <a:defRPr sz="1600" kern="1200">
                <a:solidFill>
                  <a:schemeClr val="tx1">
                    <a:tint val="75000"/>
                  </a:schemeClr>
                </a:solidFill>
                <a:latin typeface="Montserrat" charset="0"/>
                <a:ea typeface="Montserrat" charset="0"/>
                <a:cs typeface="Montserrat" charset="0"/>
              </a:defRPr>
            </a:lvl5pPr>
            <a:lvl6pPr marL="22860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9pPr>
          </a:lstStyle>
          <a:p>
            <a:r>
              <a:rPr lang="is-IS" b="1" dirty="0" smtClean="0">
                <a:latin typeface="Montserrat Extra Bold" panose="00000900000000000000" pitchFamily="50" charset="0"/>
                <a:ea typeface="Montserrat" charset="0"/>
                <a:cs typeface="Montserrat" charset="0"/>
              </a:rPr>
              <a:t>2003</a:t>
            </a:r>
            <a:endParaRPr lang="en-US" b="1" dirty="0" smtClean="0">
              <a:latin typeface="Montserrat Extra Bold" panose="00000900000000000000" pitchFamily="50" charset="0"/>
              <a:ea typeface="Montserrat" charset="0"/>
              <a:cs typeface="Montserrat" charset="0"/>
            </a:endParaRPr>
          </a:p>
        </p:txBody>
      </p:sp>
      <p:sp>
        <p:nvSpPr>
          <p:cNvPr id="13" name="Text Placeholder 2"/>
          <p:cNvSpPr txBox="1">
            <a:spLocks/>
          </p:cNvSpPr>
          <p:nvPr/>
        </p:nvSpPr>
        <p:spPr>
          <a:xfrm>
            <a:off x="995912" y="1732983"/>
            <a:ext cx="3637547" cy="700255"/>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a:buNone/>
              <a:defRPr sz="1800" b="0" i="0" kern="1200">
                <a:solidFill>
                  <a:schemeClr val="tx1"/>
                </a:solidFill>
                <a:latin typeface="Montserrat Light" charset="0"/>
                <a:ea typeface="Montserrat Light" charset="0"/>
                <a:cs typeface="Montserrat Light" charset="0"/>
              </a:defRPr>
            </a:lvl1pPr>
            <a:lvl2pPr marL="457200" indent="0" algn="l" defTabSz="914400" rtl="0" eaLnBrk="1" latinLnBrk="0" hangingPunct="1">
              <a:lnSpc>
                <a:spcPct val="90000"/>
              </a:lnSpc>
              <a:spcBef>
                <a:spcPts val="500"/>
              </a:spcBef>
              <a:buFont typeface="Arial"/>
              <a:buNone/>
              <a:defRPr sz="2000" kern="1200">
                <a:solidFill>
                  <a:schemeClr val="tx1">
                    <a:tint val="75000"/>
                  </a:schemeClr>
                </a:solidFill>
                <a:latin typeface="Montserrat" charset="0"/>
                <a:ea typeface="Montserrat" charset="0"/>
                <a:cs typeface="Montserrat" charset="0"/>
              </a:defRPr>
            </a:lvl2pPr>
            <a:lvl3pPr marL="914400" indent="0" algn="l" defTabSz="914400" rtl="0" eaLnBrk="1" latinLnBrk="0" hangingPunct="1">
              <a:lnSpc>
                <a:spcPct val="90000"/>
              </a:lnSpc>
              <a:spcBef>
                <a:spcPts val="500"/>
              </a:spcBef>
              <a:buFont typeface="Arial"/>
              <a:buNone/>
              <a:defRPr sz="1800" kern="1200">
                <a:solidFill>
                  <a:schemeClr val="tx1">
                    <a:tint val="75000"/>
                  </a:schemeClr>
                </a:solidFill>
                <a:latin typeface="Montserrat" charset="0"/>
                <a:ea typeface="Montserrat" charset="0"/>
                <a:cs typeface="Montserrat" charset="0"/>
              </a:defRPr>
            </a:lvl3pPr>
            <a:lvl4pPr marL="1371600" indent="0" algn="l" defTabSz="914400" rtl="0" eaLnBrk="1" latinLnBrk="0" hangingPunct="1">
              <a:lnSpc>
                <a:spcPct val="90000"/>
              </a:lnSpc>
              <a:spcBef>
                <a:spcPts val="500"/>
              </a:spcBef>
              <a:buFont typeface="Arial"/>
              <a:buNone/>
              <a:defRPr sz="1600" kern="1200">
                <a:solidFill>
                  <a:schemeClr val="tx1">
                    <a:tint val="75000"/>
                  </a:schemeClr>
                </a:solidFill>
                <a:latin typeface="Montserrat" charset="0"/>
                <a:ea typeface="Montserrat" charset="0"/>
                <a:cs typeface="Montserrat" charset="0"/>
              </a:defRPr>
            </a:lvl4pPr>
            <a:lvl5pPr marL="1828800" indent="0" algn="l" defTabSz="914400" rtl="0" eaLnBrk="1" latinLnBrk="0" hangingPunct="1">
              <a:lnSpc>
                <a:spcPct val="90000"/>
              </a:lnSpc>
              <a:spcBef>
                <a:spcPts val="500"/>
              </a:spcBef>
              <a:buFont typeface="Arial"/>
              <a:buNone/>
              <a:defRPr sz="1600" kern="1200">
                <a:solidFill>
                  <a:schemeClr val="tx1">
                    <a:tint val="75000"/>
                  </a:schemeClr>
                </a:solidFill>
                <a:latin typeface="Montserrat" charset="0"/>
                <a:ea typeface="Montserrat" charset="0"/>
                <a:cs typeface="Montserrat" charset="0"/>
              </a:defRPr>
            </a:lvl5pPr>
            <a:lvl6pPr marL="22860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9pPr>
          </a:lstStyle>
          <a:p>
            <a:pPr algn="r"/>
            <a:r>
              <a:rPr lang="en-US" sz="1600" dirty="0" smtClean="0">
                <a:latin typeface="Montserrat ExtraLight" panose="00000300000000000000" pitchFamily="2" charset="0"/>
              </a:rPr>
              <a:t>Launch</a:t>
            </a:r>
            <a:endParaRPr lang="en-US" sz="1600" dirty="0">
              <a:latin typeface="Montserrat ExtraLight" panose="00000300000000000000" pitchFamily="2" charset="0"/>
            </a:endParaRPr>
          </a:p>
        </p:txBody>
      </p:sp>
      <p:sp>
        <p:nvSpPr>
          <p:cNvPr id="14" name="Text Placeholder 2"/>
          <p:cNvSpPr txBox="1">
            <a:spLocks/>
          </p:cNvSpPr>
          <p:nvPr/>
        </p:nvSpPr>
        <p:spPr>
          <a:xfrm>
            <a:off x="7621301" y="3575528"/>
            <a:ext cx="4436020" cy="1002883"/>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a:buNone/>
              <a:defRPr sz="1800" b="0" i="0" kern="1200">
                <a:solidFill>
                  <a:schemeClr val="tx1"/>
                </a:solidFill>
                <a:latin typeface="Montserrat Light" charset="0"/>
                <a:ea typeface="Montserrat Light" charset="0"/>
                <a:cs typeface="Montserrat Light" charset="0"/>
              </a:defRPr>
            </a:lvl1pPr>
            <a:lvl2pPr marL="457200" indent="0" algn="l" defTabSz="914400" rtl="0" eaLnBrk="1" latinLnBrk="0" hangingPunct="1">
              <a:lnSpc>
                <a:spcPct val="90000"/>
              </a:lnSpc>
              <a:spcBef>
                <a:spcPts val="500"/>
              </a:spcBef>
              <a:buFont typeface="Arial"/>
              <a:buNone/>
              <a:defRPr sz="2000" kern="1200">
                <a:solidFill>
                  <a:schemeClr val="tx1">
                    <a:tint val="75000"/>
                  </a:schemeClr>
                </a:solidFill>
                <a:latin typeface="Montserrat" charset="0"/>
                <a:ea typeface="Montserrat" charset="0"/>
                <a:cs typeface="Montserrat" charset="0"/>
              </a:defRPr>
            </a:lvl2pPr>
            <a:lvl3pPr marL="914400" indent="0" algn="l" defTabSz="914400" rtl="0" eaLnBrk="1" latinLnBrk="0" hangingPunct="1">
              <a:lnSpc>
                <a:spcPct val="90000"/>
              </a:lnSpc>
              <a:spcBef>
                <a:spcPts val="500"/>
              </a:spcBef>
              <a:buFont typeface="Arial"/>
              <a:buNone/>
              <a:defRPr sz="1800" kern="1200">
                <a:solidFill>
                  <a:schemeClr val="tx1">
                    <a:tint val="75000"/>
                  </a:schemeClr>
                </a:solidFill>
                <a:latin typeface="Montserrat" charset="0"/>
                <a:ea typeface="Montserrat" charset="0"/>
                <a:cs typeface="Montserrat" charset="0"/>
              </a:defRPr>
            </a:lvl3pPr>
            <a:lvl4pPr marL="1371600" indent="0" algn="l" defTabSz="914400" rtl="0" eaLnBrk="1" latinLnBrk="0" hangingPunct="1">
              <a:lnSpc>
                <a:spcPct val="90000"/>
              </a:lnSpc>
              <a:spcBef>
                <a:spcPts val="500"/>
              </a:spcBef>
              <a:buFont typeface="Arial"/>
              <a:buNone/>
              <a:defRPr sz="1600" kern="1200">
                <a:solidFill>
                  <a:schemeClr val="tx1">
                    <a:tint val="75000"/>
                  </a:schemeClr>
                </a:solidFill>
                <a:latin typeface="Montserrat" charset="0"/>
                <a:ea typeface="Montserrat" charset="0"/>
                <a:cs typeface="Montserrat" charset="0"/>
              </a:defRPr>
            </a:lvl4pPr>
            <a:lvl5pPr marL="1828800" indent="0" algn="l" defTabSz="914400" rtl="0" eaLnBrk="1" latinLnBrk="0" hangingPunct="1">
              <a:lnSpc>
                <a:spcPct val="90000"/>
              </a:lnSpc>
              <a:spcBef>
                <a:spcPts val="500"/>
              </a:spcBef>
              <a:buFont typeface="Arial"/>
              <a:buNone/>
              <a:defRPr sz="1600" kern="1200">
                <a:solidFill>
                  <a:schemeClr val="tx1">
                    <a:tint val="75000"/>
                  </a:schemeClr>
                </a:solidFill>
                <a:latin typeface="Montserrat" charset="0"/>
                <a:ea typeface="Montserrat" charset="0"/>
                <a:cs typeface="Montserrat" charset="0"/>
              </a:defRPr>
            </a:lvl5pPr>
            <a:lvl6pPr marL="22860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9pPr>
          </a:lstStyle>
          <a:p>
            <a:pPr>
              <a:lnSpc>
                <a:spcPct val="100000"/>
              </a:lnSpc>
            </a:pPr>
            <a:r>
              <a:rPr lang="en-US" b="1" dirty="0">
                <a:latin typeface="Montserrat ExtraLight" panose="00000300000000000000" pitchFamily="2" charset="0"/>
              </a:rPr>
              <a:t>1</a:t>
            </a:r>
            <a:r>
              <a:rPr lang="en-US" b="1" baseline="30000" dirty="0">
                <a:latin typeface="Montserrat ExtraLight" panose="00000300000000000000" pitchFamily="2" charset="0"/>
              </a:rPr>
              <a:t>st</a:t>
            </a:r>
            <a:r>
              <a:rPr lang="en-US" b="1" dirty="0">
                <a:latin typeface="Montserrat ExtraLight" panose="00000300000000000000" pitchFamily="2" charset="0"/>
              </a:rPr>
              <a:t> online collaborative project for students launched  </a:t>
            </a:r>
          </a:p>
        </p:txBody>
      </p:sp>
      <p:sp>
        <p:nvSpPr>
          <p:cNvPr id="15" name="Text Placeholder 2"/>
          <p:cNvSpPr txBox="1">
            <a:spLocks/>
          </p:cNvSpPr>
          <p:nvPr/>
        </p:nvSpPr>
        <p:spPr>
          <a:xfrm>
            <a:off x="7621302" y="3264421"/>
            <a:ext cx="1378320" cy="400949"/>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a:buNone/>
              <a:defRPr sz="1800" b="0" i="0" kern="1200">
                <a:solidFill>
                  <a:schemeClr val="tx1"/>
                </a:solidFill>
                <a:latin typeface="Montserrat Light" charset="0"/>
                <a:ea typeface="Montserrat Light" charset="0"/>
                <a:cs typeface="Montserrat Light" charset="0"/>
              </a:defRPr>
            </a:lvl1pPr>
            <a:lvl2pPr marL="457200" indent="0" algn="l" defTabSz="914400" rtl="0" eaLnBrk="1" latinLnBrk="0" hangingPunct="1">
              <a:lnSpc>
                <a:spcPct val="90000"/>
              </a:lnSpc>
              <a:spcBef>
                <a:spcPts val="500"/>
              </a:spcBef>
              <a:buFont typeface="Arial"/>
              <a:buNone/>
              <a:defRPr sz="2000" kern="1200">
                <a:solidFill>
                  <a:schemeClr val="tx1">
                    <a:tint val="75000"/>
                  </a:schemeClr>
                </a:solidFill>
                <a:latin typeface="Montserrat" charset="0"/>
                <a:ea typeface="Montserrat" charset="0"/>
                <a:cs typeface="Montserrat" charset="0"/>
              </a:defRPr>
            </a:lvl2pPr>
            <a:lvl3pPr marL="914400" indent="0" algn="l" defTabSz="914400" rtl="0" eaLnBrk="1" latinLnBrk="0" hangingPunct="1">
              <a:lnSpc>
                <a:spcPct val="90000"/>
              </a:lnSpc>
              <a:spcBef>
                <a:spcPts val="500"/>
              </a:spcBef>
              <a:buFont typeface="Arial"/>
              <a:buNone/>
              <a:defRPr sz="1800" kern="1200">
                <a:solidFill>
                  <a:schemeClr val="tx1">
                    <a:tint val="75000"/>
                  </a:schemeClr>
                </a:solidFill>
                <a:latin typeface="Montserrat" charset="0"/>
                <a:ea typeface="Montserrat" charset="0"/>
                <a:cs typeface="Montserrat" charset="0"/>
              </a:defRPr>
            </a:lvl3pPr>
            <a:lvl4pPr marL="1371600" indent="0" algn="l" defTabSz="914400" rtl="0" eaLnBrk="1" latinLnBrk="0" hangingPunct="1">
              <a:lnSpc>
                <a:spcPct val="90000"/>
              </a:lnSpc>
              <a:spcBef>
                <a:spcPts val="500"/>
              </a:spcBef>
              <a:buFont typeface="Arial"/>
              <a:buNone/>
              <a:defRPr sz="1600" kern="1200">
                <a:solidFill>
                  <a:schemeClr val="tx1">
                    <a:tint val="75000"/>
                  </a:schemeClr>
                </a:solidFill>
                <a:latin typeface="Montserrat" charset="0"/>
                <a:ea typeface="Montserrat" charset="0"/>
                <a:cs typeface="Montserrat" charset="0"/>
              </a:defRPr>
            </a:lvl4pPr>
            <a:lvl5pPr marL="1828800" indent="0" algn="l" defTabSz="914400" rtl="0" eaLnBrk="1" latinLnBrk="0" hangingPunct="1">
              <a:lnSpc>
                <a:spcPct val="90000"/>
              </a:lnSpc>
              <a:spcBef>
                <a:spcPts val="500"/>
              </a:spcBef>
              <a:buFont typeface="Arial"/>
              <a:buNone/>
              <a:defRPr sz="1600" kern="1200">
                <a:solidFill>
                  <a:schemeClr val="tx1">
                    <a:tint val="75000"/>
                  </a:schemeClr>
                </a:solidFill>
                <a:latin typeface="Montserrat" charset="0"/>
                <a:ea typeface="Montserrat" charset="0"/>
                <a:cs typeface="Montserrat" charset="0"/>
              </a:defRPr>
            </a:lvl5pPr>
            <a:lvl6pPr marL="22860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9pPr>
          </a:lstStyle>
          <a:p>
            <a:r>
              <a:rPr lang="is-IS" b="1" dirty="0" smtClean="0">
                <a:latin typeface="Montserrat Extra Bold" panose="00000900000000000000" pitchFamily="50" charset="0"/>
                <a:ea typeface="Montserrat" charset="0"/>
                <a:cs typeface="Montserrat" charset="0"/>
              </a:rPr>
              <a:t>2005</a:t>
            </a:r>
            <a:endParaRPr lang="en-US" b="1" dirty="0" smtClean="0">
              <a:latin typeface="Montserrat Extra Bold" panose="00000900000000000000" pitchFamily="50" charset="0"/>
              <a:ea typeface="Montserrat" charset="0"/>
              <a:cs typeface="Montserrat" charset="0"/>
            </a:endParaRPr>
          </a:p>
        </p:txBody>
      </p:sp>
      <p:sp>
        <p:nvSpPr>
          <p:cNvPr id="16" name="Text Placeholder 2"/>
          <p:cNvSpPr txBox="1">
            <a:spLocks/>
          </p:cNvSpPr>
          <p:nvPr/>
        </p:nvSpPr>
        <p:spPr>
          <a:xfrm>
            <a:off x="589445" y="2530141"/>
            <a:ext cx="4001302" cy="38221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a:buNone/>
              <a:defRPr sz="1800" b="0" i="0" kern="1200">
                <a:solidFill>
                  <a:schemeClr val="tx1"/>
                </a:solidFill>
                <a:latin typeface="Montserrat Light" charset="0"/>
                <a:ea typeface="Montserrat Light" charset="0"/>
                <a:cs typeface="Montserrat Light" charset="0"/>
              </a:defRPr>
            </a:lvl1pPr>
            <a:lvl2pPr marL="457200" indent="0" algn="l" defTabSz="914400" rtl="0" eaLnBrk="1" latinLnBrk="0" hangingPunct="1">
              <a:lnSpc>
                <a:spcPct val="90000"/>
              </a:lnSpc>
              <a:spcBef>
                <a:spcPts val="500"/>
              </a:spcBef>
              <a:buFont typeface="Arial"/>
              <a:buNone/>
              <a:defRPr sz="2000" kern="1200">
                <a:solidFill>
                  <a:schemeClr val="tx1">
                    <a:tint val="75000"/>
                  </a:schemeClr>
                </a:solidFill>
                <a:latin typeface="Montserrat" charset="0"/>
                <a:ea typeface="Montserrat" charset="0"/>
                <a:cs typeface="Montserrat" charset="0"/>
              </a:defRPr>
            </a:lvl2pPr>
            <a:lvl3pPr marL="914400" indent="0" algn="l" defTabSz="914400" rtl="0" eaLnBrk="1" latinLnBrk="0" hangingPunct="1">
              <a:lnSpc>
                <a:spcPct val="90000"/>
              </a:lnSpc>
              <a:spcBef>
                <a:spcPts val="500"/>
              </a:spcBef>
              <a:buFont typeface="Arial"/>
              <a:buNone/>
              <a:defRPr sz="1800" kern="1200">
                <a:solidFill>
                  <a:schemeClr val="tx1">
                    <a:tint val="75000"/>
                  </a:schemeClr>
                </a:solidFill>
                <a:latin typeface="Montserrat" charset="0"/>
                <a:ea typeface="Montserrat" charset="0"/>
                <a:cs typeface="Montserrat" charset="0"/>
              </a:defRPr>
            </a:lvl3pPr>
            <a:lvl4pPr marL="1371600" indent="0" algn="l" defTabSz="914400" rtl="0" eaLnBrk="1" latinLnBrk="0" hangingPunct="1">
              <a:lnSpc>
                <a:spcPct val="90000"/>
              </a:lnSpc>
              <a:spcBef>
                <a:spcPts val="500"/>
              </a:spcBef>
              <a:buFont typeface="Arial"/>
              <a:buNone/>
              <a:defRPr sz="1600" kern="1200">
                <a:solidFill>
                  <a:schemeClr val="tx1">
                    <a:tint val="75000"/>
                  </a:schemeClr>
                </a:solidFill>
                <a:latin typeface="Montserrat" charset="0"/>
                <a:ea typeface="Montserrat" charset="0"/>
                <a:cs typeface="Montserrat" charset="0"/>
              </a:defRPr>
            </a:lvl4pPr>
            <a:lvl5pPr marL="1828800" indent="0" algn="l" defTabSz="914400" rtl="0" eaLnBrk="1" latinLnBrk="0" hangingPunct="1">
              <a:lnSpc>
                <a:spcPct val="90000"/>
              </a:lnSpc>
              <a:spcBef>
                <a:spcPts val="500"/>
              </a:spcBef>
              <a:buFont typeface="Arial"/>
              <a:buNone/>
              <a:defRPr sz="1600" kern="1200">
                <a:solidFill>
                  <a:schemeClr val="tx1">
                    <a:tint val="75000"/>
                  </a:schemeClr>
                </a:solidFill>
                <a:latin typeface="Montserrat" charset="0"/>
                <a:ea typeface="Montserrat" charset="0"/>
                <a:cs typeface="Montserrat" charset="0"/>
              </a:defRPr>
            </a:lvl5pPr>
            <a:lvl6pPr marL="22860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9pPr>
          </a:lstStyle>
          <a:p>
            <a:pPr algn="r"/>
            <a:r>
              <a:rPr lang="is-IS" b="1" dirty="0" smtClean="0">
                <a:latin typeface="Montserrat Extra Bold" panose="00000900000000000000" pitchFamily="50" charset="0"/>
                <a:ea typeface="Montserrat" charset="0"/>
                <a:cs typeface="Montserrat" charset="0"/>
              </a:rPr>
              <a:t>2004</a:t>
            </a:r>
            <a:endParaRPr lang="en-US" b="1" dirty="0">
              <a:latin typeface="Montserrat Extra Bold" panose="00000900000000000000" pitchFamily="50" charset="0"/>
              <a:ea typeface="Montserrat" charset="0"/>
              <a:cs typeface="Montserrat" charset="0"/>
            </a:endParaRPr>
          </a:p>
        </p:txBody>
      </p:sp>
      <p:sp>
        <p:nvSpPr>
          <p:cNvPr id="17" name="Text Placeholder 2"/>
          <p:cNvSpPr txBox="1">
            <a:spLocks/>
          </p:cNvSpPr>
          <p:nvPr/>
        </p:nvSpPr>
        <p:spPr>
          <a:xfrm>
            <a:off x="589446" y="2812651"/>
            <a:ext cx="4044014" cy="1033208"/>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a:buNone/>
              <a:defRPr sz="1800" b="0" i="0" kern="1200">
                <a:solidFill>
                  <a:schemeClr val="tx1"/>
                </a:solidFill>
                <a:latin typeface="Montserrat Light" charset="0"/>
                <a:ea typeface="Montserrat Light" charset="0"/>
                <a:cs typeface="Montserrat Light" charset="0"/>
              </a:defRPr>
            </a:lvl1pPr>
            <a:lvl2pPr marL="457200" indent="0" algn="l" defTabSz="914400" rtl="0" eaLnBrk="1" latinLnBrk="0" hangingPunct="1">
              <a:lnSpc>
                <a:spcPct val="90000"/>
              </a:lnSpc>
              <a:spcBef>
                <a:spcPts val="500"/>
              </a:spcBef>
              <a:buFont typeface="Arial"/>
              <a:buNone/>
              <a:defRPr sz="2000" kern="1200">
                <a:solidFill>
                  <a:schemeClr val="tx1">
                    <a:tint val="75000"/>
                  </a:schemeClr>
                </a:solidFill>
                <a:latin typeface="Montserrat" charset="0"/>
                <a:ea typeface="Montserrat" charset="0"/>
                <a:cs typeface="Montserrat" charset="0"/>
              </a:defRPr>
            </a:lvl2pPr>
            <a:lvl3pPr marL="914400" indent="0" algn="l" defTabSz="914400" rtl="0" eaLnBrk="1" latinLnBrk="0" hangingPunct="1">
              <a:lnSpc>
                <a:spcPct val="90000"/>
              </a:lnSpc>
              <a:spcBef>
                <a:spcPts val="500"/>
              </a:spcBef>
              <a:buFont typeface="Arial"/>
              <a:buNone/>
              <a:defRPr sz="1800" kern="1200">
                <a:solidFill>
                  <a:schemeClr val="tx1">
                    <a:tint val="75000"/>
                  </a:schemeClr>
                </a:solidFill>
                <a:latin typeface="Montserrat" charset="0"/>
                <a:ea typeface="Montserrat" charset="0"/>
                <a:cs typeface="Montserrat" charset="0"/>
              </a:defRPr>
            </a:lvl3pPr>
            <a:lvl4pPr marL="1371600" indent="0" algn="l" defTabSz="914400" rtl="0" eaLnBrk="1" latinLnBrk="0" hangingPunct="1">
              <a:lnSpc>
                <a:spcPct val="90000"/>
              </a:lnSpc>
              <a:spcBef>
                <a:spcPts val="500"/>
              </a:spcBef>
              <a:buFont typeface="Arial"/>
              <a:buNone/>
              <a:defRPr sz="1600" kern="1200">
                <a:solidFill>
                  <a:schemeClr val="tx1">
                    <a:tint val="75000"/>
                  </a:schemeClr>
                </a:solidFill>
                <a:latin typeface="Montserrat" charset="0"/>
                <a:ea typeface="Montserrat" charset="0"/>
                <a:cs typeface="Montserrat" charset="0"/>
              </a:defRPr>
            </a:lvl4pPr>
            <a:lvl5pPr marL="1828800" indent="0" algn="l" defTabSz="914400" rtl="0" eaLnBrk="1" latinLnBrk="0" hangingPunct="1">
              <a:lnSpc>
                <a:spcPct val="90000"/>
              </a:lnSpc>
              <a:spcBef>
                <a:spcPts val="500"/>
              </a:spcBef>
              <a:buFont typeface="Arial"/>
              <a:buNone/>
              <a:defRPr sz="1600" kern="1200">
                <a:solidFill>
                  <a:schemeClr val="tx1">
                    <a:tint val="75000"/>
                  </a:schemeClr>
                </a:solidFill>
                <a:latin typeface="Montserrat" charset="0"/>
                <a:ea typeface="Montserrat" charset="0"/>
                <a:cs typeface="Montserrat" charset="0"/>
              </a:defRPr>
            </a:lvl5pPr>
            <a:lvl6pPr marL="22860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9pPr>
          </a:lstStyle>
          <a:p>
            <a:pPr algn="r">
              <a:lnSpc>
                <a:spcPct val="100000"/>
              </a:lnSpc>
            </a:pPr>
            <a:r>
              <a:rPr lang="en-US" sz="1600" dirty="0">
                <a:latin typeface="Montserrat ExtraLight" panose="00000300000000000000" pitchFamily="2" charset="0"/>
              </a:rPr>
              <a:t>Expanded foot print to South East Asia</a:t>
            </a:r>
          </a:p>
        </p:txBody>
      </p:sp>
      <p:sp>
        <p:nvSpPr>
          <p:cNvPr id="18" name="Text Placeholder 2"/>
          <p:cNvSpPr txBox="1">
            <a:spLocks/>
          </p:cNvSpPr>
          <p:nvPr/>
        </p:nvSpPr>
        <p:spPr>
          <a:xfrm>
            <a:off x="589445" y="3968977"/>
            <a:ext cx="4001302" cy="38221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a:buNone/>
              <a:defRPr sz="1800" b="0" i="0" kern="1200">
                <a:solidFill>
                  <a:schemeClr val="tx1"/>
                </a:solidFill>
                <a:latin typeface="Montserrat Light" charset="0"/>
                <a:ea typeface="Montserrat Light" charset="0"/>
                <a:cs typeface="Montserrat Light" charset="0"/>
              </a:defRPr>
            </a:lvl1pPr>
            <a:lvl2pPr marL="457200" indent="0" algn="l" defTabSz="914400" rtl="0" eaLnBrk="1" latinLnBrk="0" hangingPunct="1">
              <a:lnSpc>
                <a:spcPct val="90000"/>
              </a:lnSpc>
              <a:spcBef>
                <a:spcPts val="500"/>
              </a:spcBef>
              <a:buFont typeface="Arial"/>
              <a:buNone/>
              <a:defRPr sz="2000" kern="1200">
                <a:solidFill>
                  <a:schemeClr val="tx1">
                    <a:tint val="75000"/>
                  </a:schemeClr>
                </a:solidFill>
                <a:latin typeface="Montserrat" charset="0"/>
                <a:ea typeface="Montserrat" charset="0"/>
                <a:cs typeface="Montserrat" charset="0"/>
              </a:defRPr>
            </a:lvl2pPr>
            <a:lvl3pPr marL="914400" indent="0" algn="l" defTabSz="914400" rtl="0" eaLnBrk="1" latinLnBrk="0" hangingPunct="1">
              <a:lnSpc>
                <a:spcPct val="90000"/>
              </a:lnSpc>
              <a:spcBef>
                <a:spcPts val="500"/>
              </a:spcBef>
              <a:buFont typeface="Arial"/>
              <a:buNone/>
              <a:defRPr sz="1800" kern="1200">
                <a:solidFill>
                  <a:schemeClr val="tx1">
                    <a:tint val="75000"/>
                  </a:schemeClr>
                </a:solidFill>
                <a:latin typeface="Montserrat" charset="0"/>
                <a:ea typeface="Montserrat" charset="0"/>
                <a:cs typeface="Montserrat" charset="0"/>
              </a:defRPr>
            </a:lvl3pPr>
            <a:lvl4pPr marL="1371600" indent="0" algn="l" defTabSz="914400" rtl="0" eaLnBrk="1" latinLnBrk="0" hangingPunct="1">
              <a:lnSpc>
                <a:spcPct val="90000"/>
              </a:lnSpc>
              <a:spcBef>
                <a:spcPts val="500"/>
              </a:spcBef>
              <a:buFont typeface="Arial"/>
              <a:buNone/>
              <a:defRPr sz="1600" kern="1200">
                <a:solidFill>
                  <a:schemeClr val="tx1">
                    <a:tint val="75000"/>
                  </a:schemeClr>
                </a:solidFill>
                <a:latin typeface="Montserrat" charset="0"/>
                <a:ea typeface="Montserrat" charset="0"/>
                <a:cs typeface="Montserrat" charset="0"/>
              </a:defRPr>
            </a:lvl4pPr>
            <a:lvl5pPr marL="1828800" indent="0" algn="l" defTabSz="914400" rtl="0" eaLnBrk="1" latinLnBrk="0" hangingPunct="1">
              <a:lnSpc>
                <a:spcPct val="90000"/>
              </a:lnSpc>
              <a:spcBef>
                <a:spcPts val="500"/>
              </a:spcBef>
              <a:buFont typeface="Arial"/>
              <a:buNone/>
              <a:defRPr sz="1600" kern="1200">
                <a:solidFill>
                  <a:schemeClr val="tx1">
                    <a:tint val="75000"/>
                  </a:schemeClr>
                </a:solidFill>
                <a:latin typeface="Montserrat" charset="0"/>
                <a:ea typeface="Montserrat" charset="0"/>
                <a:cs typeface="Montserrat" charset="0"/>
              </a:defRPr>
            </a:lvl5pPr>
            <a:lvl6pPr marL="22860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9pPr>
          </a:lstStyle>
          <a:p>
            <a:pPr algn="r"/>
            <a:r>
              <a:rPr lang="is-IS" b="1" dirty="0" smtClean="0">
                <a:latin typeface="Montserrat Extra Bold" panose="00000900000000000000" pitchFamily="50" charset="0"/>
                <a:ea typeface="Montserrat" charset="0"/>
                <a:cs typeface="Montserrat" charset="0"/>
              </a:rPr>
              <a:t>2006</a:t>
            </a:r>
            <a:endParaRPr lang="en-US" b="1" dirty="0">
              <a:latin typeface="Montserrat Extra Bold" panose="00000900000000000000" pitchFamily="50" charset="0"/>
              <a:ea typeface="Montserrat" charset="0"/>
              <a:cs typeface="Montserrat" charset="0"/>
            </a:endParaRPr>
          </a:p>
        </p:txBody>
      </p:sp>
      <p:sp>
        <p:nvSpPr>
          <p:cNvPr id="19" name="Text Placeholder 2"/>
          <p:cNvSpPr txBox="1">
            <a:spLocks/>
          </p:cNvSpPr>
          <p:nvPr/>
        </p:nvSpPr>
        <p:spPr>
          <a:xfrm>
            <a:off x="589446" y="4251487"/>
            <a:ext cx="4044014" cy="1033208"/>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a:buNone/>
              <a:defRPr sz="1800" b="0" i="0" kern="1200">
                <a:solidFill>
                  <a:schemeClr val="tx1"/>
                </a:solidFill>
                <a:latin typeface="Montserrat Light" charset="0"/>
                <a:ea typeface="Montserrat Light" charset="0"/>
                <a:cs typeface="Montserrat Light" charset="0"/>
              </a:defRPr>
            </a:lvl1pPr>
            <a:lvl2pPr marL="457200" indent="0" algn="l" defTabSz="914400" rtl="0" eaLnBrk="1" latinLnBrk="0" hangingPunct="1">
              <a:lnSpc>
                <a:spcPct val="90000"/>
              </a:lnSpc>
              <a:spcBef>
                <a:spcPts val="500"/>
              </a:spcBef>
              <a:buFont typeface="Arial"/>
              <a:buNone/>
              <a:defRPr sz="2000" kern="1200">
                <a:solidFill>
                  <a:schemeClr val="tx1">
                    <a:tint val="75000"/>
                  </a:schemeClr>
                </a:solidFill>
                <a:latin typeface="Montserrat" charset="0"/>
                <a:ea typeface="Montserrat" charset="0"/>
                <a:cs typeface="Montserrat" charset="0"/>
              </a:defRPr>
            </a:lvl2pPr>
            <a:lvl3pPr marL="914400" indent="0" algn="l" defTabSz="914400" rtl="0" eaLnBrk="1" latinLnBrk="0" hangingPunct="1">
              <a:lnSpc>
                <a:spcPct val="90000"/>
              </a:lnSpc>
              <a:spcBef>
                <a:spcPts val="500"/>
              </a:spcBef>
              <a:buFont typeface="Arial"/>
              <a:buNone/>
              <a:defRPr sz="1800" kern="1200">
                <a:solidFill>
                  <a:schemeClr val="tx1">
                    <a:tint val="75000"/>
                  </a:schemeClr>
                </a:solidFill>
                <a:latin typeface="Montserrat" charset="0"/>
                <a:ea typeface="Montserrat" charset="0"/>
                <a:cs typeface="Montserrat" charset="0"/>
              </a:defRPr>
            </a:lvl3pPr>
            <a:lvl4pPr marL="1371600" indent="0" algn="l" defTabSz="914400" rtl="0" eaLnBrk="1" latinLnBrk="0" hangingPunct="1">
              <a:lnSpc>
                <a:spcPct val="90000"/>
              </a:lnSpc>
              <a:spcBef>
                <a:spcPts val="500"/>
              </a:spcBef>
              <a:buFont typeface="Arial"/>
              <a:buNone/>
              <a:defRPr sz="1600" kern="1200">
                <a:solidFill>
                  <a:schemeClr val="tx1">
                    <a:tint val="75000"/>
                  </a:schemeClr>
                </a:solidFill>
                <a:latin typeface="Montserrat" charset="0"/>
                <a:ea typeface="Montserrat" charset="0"/>
                <a:cs typeface="Montserrat" charset="0"/>
              </a:defRPr>
            </a:lvl4pPr>
            <a:lvl5pPr marL="1828800" indent="0" algn="l" defTabSz="914400" rtl="0" eaLnBrk="1" latinLnBrk="0" hangingPunct="1">
              <a:lnSpc>
                <a:spcPct val="90000"/>
              </a:lnSpc>
              <a:spcBef>
                <a:spcPts val="500"/>
              </a:spcBef>
              <a:buFont typeface="Arial"/>
              <a:buNone/>
              <a:defRPr sz="1600" kern="1200">
                <a:solidFill>
                  <a:schemeClr val="tx1">
                    <a:tint val="75000"/>
                  </a:schemeClr>
                </a:solidFill>
                <a:latin typeface="Montserrat" charset="0"/>
                <a:ea typeface="Montserrat" charset="0"/>
                <a:cs typeface="Montserrat" charset="0"/>
              </a:defRPr>
            </a:lvl5pPr>
            <a:lvl6pPr marL="22860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9pPr>
          </a:lstStyle>
          <a:p>
            <a:pPr algn="r">
              <a:lnSpc>
                <a:spcPct val="100000"/>
              </a:lnSpc>
            </a:pPr>
            <a:r>
              <a:rPr lang="en-US" b="1" dirty="0">
                <a:latin typeface="Montserrat ExtraLight" panose="00000300000000000000" pitchFamily="2" charset="0"/>
              </a:rPr>
              <a:t>Community outreach </a:t>
            </a:r>
            <a:r>
              <a:rPr lang="mr-IN" b="1" dirty="0">
                <a:latin typeface="Montserrat ExtraLight" panose="00000300000000000000" pitchFamily="2" charset="0"/>
              </a:rPr>
              <a:t>–</a:t>
            </a:r>
            <a:r>
              <a:rPr lang="en-US" b="1" dirty="0">
                <a:latin typeface="Montserrat ExtraLight" panose="00000300000000000000" pitchFamily="2" charset="0"/>
              </a:rPr>
              <a:t> Supporting e-</a:t>
            </a:r>
            <a:r>
              <a:rPr lang="en-US" b="1" dirty="0" err="1">
                <a:latin typeface="Montserrat ExtraLight" panose="00000300000000000000" pitchFamily="2" charset="0"/>
              </a:rPr>
              <a:t>Gov</a:t>
            </a:r>
            <a:r>
              <a:rPr lang="en-US" b="1" dirty="0">
                <a:latin typeface="Montserrat ExtraLight" panose="00000300000000000000" pitchFamily="2" charset="0"/>
              </a:rPr>
              <a:t> and village Entrepreneurs </a:t>
            </a:r>
          </a:p>
        </p:txBody>
      </p:sp>
      <p:sp>
        <p:nvSpPr>
          <p:cNvPr id="20" name="Text Placeholder 2"/>
          <p:cNvSpPr txBox="1">
            <a:spLocks/>
          </p:cNvSpPr>
          <p:nvPr/>
        </p:nvSpPr>
        <p:spPr>
          <a:xfrm>
            <a:off x="7642658" y="5035208"/>
            <a:ext cx="4567989" cy="1296594"/>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a:buNone/>
              <a:defRPr sz="1800" b="0" i="0" kern="1200">
                <a:solidFill>
                  <a:schemeClr val="tx1"/>
                </a:solidFill>
                <a:latin typeface="Montserrat Light" charset="0"/>
                <a:ea typeface="Montserrat Light" charset="0"/>
                <a:cs typeface="Montserrat Light" charset="0"/>
              </a:defRPr>
            </a:lvl1pPr>
            <a:lvl2pPr marL="457200" indent="0" algn="l" defTabSz="914400" rtl="0" eaLnBrk="1" latinLnBrk="0" hangingPunct="1">
              <a:lnSpc>
                <a:spcPct val="90000"/>
              </a:lnSpc>
              <a:spcBef>
                <a:spcPts val="500"/>
              </a:spcBef>
              <a:buFont typeface="Arial"/>
              <a:buNone/>
              <a:defRPr sz="2000" kern="1200">
                <a:solidFill>
                  <a:schemeClr val="tx1">
                    <a:tint val="75000"/>
                  </a:schemeClr>
                </a:solidFill>
                <a:latin typeface="Montserrat" charset="0"/>
                <a:ea typeface="Montserrat" charset="0"/>
                <a:cs typeface="Montserrat" charset="0"/>
              </a:defRPr>
            </a:lvl2pPr>
            <a:lvl3pPr marL="914400" indent="0" algn="l" defTabSz="914400" rtl="0" eaLnBrk="1" latinLnBrk="0" hangingPunct="1">
              <a:lnSpc>
                <a:spcPct val="90000"/>
              </a:lnSpc>
              <a:spcBef>
                <a:spcPts val="500"/>
              </a:spcBef>
              <a:buFont typeface="Arial"/>
              <a:buNone/>
              <a:defRPr sz="1800" kern="1200">
                <a:solidFill>
                  <a:schemeClr val="tx1">
                    <a:tint val="75000"/>
                  </a:schemeClr>
                </a:solidFill>
                <a:latin typeface="Montserrat" charset="0"/>
                <a:ea typeface="Montserrat" charset="0"/>
                <a:cs typeface="Montserrat" charset="0"/>
              </a:defRPr>
            </a:lvl3pPr>
            <a:lvl4pPr marL="1371600" indent="0" algn="l" defTabSz="914400" rtl="0" eaLnBrk="1" latinLnBrk="0" hangingPunct="1">
              <a:lnSpc>
                <a:spcPct val="90000"/>
              </a:lnSpc>
              <a:spcBef>
                <a:spcPts val="500"/>
              </a:spcBef>
              <a:buFont typeface="Arial"/>
              <a:buNone/>
              <a:defRPr sz="1600" kern="1200">
                <a:solidFill>
                  <a:schemeClr val="tx1">
                    <a:tint val="75000"/>
                  </a:schemeClr>
                </a:solidFill>
                <a:latin typeface="Montserrat" charset="0"/>
                <a:ea typeface="Montserrat" charset="0"/>
                <a:cs typeface="Montserrat" charset="0"/>
              </a:defRPr>
            </a:lvl4pPr>
            <a:lvl5pPr marL="1828800" indent="0" algn="l" defTabSz="914400" rtl="0" eaLnBrk="1" latinLnBrk="0" hangingPunct="1">
              <a:lnSpc>
                <a:spcPct val="90000"/>
              </a:lnSpc>
              <a:spcBef>
                <a:spcPts val="500"/>
              </a:spcBef>
              <a:buFont typeface="Arial"/>
              <a:buNone/>
              <a:defRPr sz="1600" kern="1200">
                <a:solidFill>
                  <a:schemeClr val="tx1">
                    <a:tint val="75000"/>
                  </a:schemeClr>
                </a:solidFill>
                <a:latin typeface="Montserrat" charset="0"/>
                <a:ea typeface="Montserrat" charset="0"/>
                <a:cs typeface="Montserrat" charset="0"/>
              </a:defRPr>
            </a:lvl5pPr>
            <a:lvl6pPr marL="22860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9pPr>
          </a:lstStyle>
          <a:p>
            <a:pPr>
              <a:lnSpc>
                <a:spcPct val="100000"/>
              </a:lnSpc>
            </a:pPr>
            <a:r>
              <a:rPr lang="en-US" sz="1600" dirty="0">
                <a:latin typeface="Montserrat ExtraLight" panose="00000300000000000000" pitchFamily="2" charset="0"/>
              </a:rPr>
              <a:t>Launch of Higher Education programs: Linking curriculum to employability ! </a:t>
            </a:r>
          </a:p>
        </p:txBody>
      </p:sp>
      <p:sp>
        <p:nvSpPr>
          <p:cNvPr id="21" name="Text Placeholder 2"/>
          <p:cNvSpPr txBox="1">
            <a:spLocks/>
          </p:cNvSpPr>
          <p:nvPr/>
        </p:nvSpPr>
        <p:spPr>
          <a:xfrm>
            <a:off x="7621302" y="4703257"/>
            <a:ext cx="1378320" cy="400949"/>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a:buNone/>
              <a:defRPr sz="1800" b="0" i="0" kern="1200">
                <a:solidFill>
                  <a:schemeClr val="tx1"/>
                </a:solidFill>
                <a:latin typeface="Montserrat Light" charset="0"/>
                <a:ea typeface="Montserrat Light" charset="0"/>
                <a:cs typeface="Montserrat Light" charset="0"/>
              </a:defRPr>
            </a:lvl1pPr>
            <a:lvl2pPr marL="457200" indent="0" algn="l" defTabSz="914400" rtl="0" eaLnBrk="1" latinLnBrk="0" hangingPunct="1">
              <a:lnSpc>
                <a:spcPct val="90000"/>
              </a:lnSpc>
              <a:spcBef>
                <a:spcPts val="500"/>
              </a:spcBef>
              <a:buFont typeface="Arial"/>
              <a:buNone/>
              <a:defRPr sz="2000" kern="1200">
                <a:solidFill>
                  <a:schemeClr val="tx1">
                    <a:tint val="75000"/>
                  </a:schemeClr>
                </a:solidFill>
                <a:latin typeface="Montserrat" charset="0"/>
                <a:ea typeface="Montserrat" charset="0"/>
                <a:cs typeface="Montserrat" charset="0"/>
              </a:defRPr>
            </a:lvl2pPr>
            <a:lvl3pPr marL="914400" indent="0" algn="l" defTabSz="914400" rtl="0" eaLnBrk="1" latinLnBrk="0" hangingPunct="1">
              <a:lnSpc>
                <a:spcPct val="90000"/>
              </a:lnSpc>
              <a:spcBef>
                <a:spcPts val="500"/>
              </a:spcBef>
              <a:buFont typeface="Arial"/>
              <a:buNone/>
              <a:defRPr sz="1800" kern="1200">
                <a:solidFill>
                  <a:schemeClr val="tx1">
                    <a:tint val="75000"/>
                  </a:schemeClr>
                </a:solidFill>
                <a:latin typeface="Montserrat" charset="0"/>
                <a:ea typeface="Montserrat" charset="0"/>
                <a:cs typeface="Montserrat" charset="0"/>
              </a:defRPr>
            </a:lvl3pPr>
            <a:lvl4pPr marL="1371600" indent="0" algn="l" defTabSz="914400" rtl="0" eaLnBrk="1" latinLnBrk="0" hangingPunct="1">
              <a:lnSpc>
                <a:spcPct val="90000"/>
              </a:lnSpc>
              <a:spcBef>
                <a:spcPts val="500"/>
              </a:spcBef>
              <a:buFont typeface="Arial"/>
              <a:buNone/>
              <a:defRPr sz="1600" kern="1200">
                <a:solidFill>
                  <a:schemeClr val="tx1">
                    <a:tint val="75000"/>
                  </a:schemeClr>
                </a:solidFill>
                <a:latin typeface="Montserrat" charset="0"/>
                <a:ea typeface="Montserrat" charset="0"/>
                <a:cs typeface="Montserrat" charset="0"/>
              </a:defRPr>
            </a:lvl4pPr>
            <a:lvl5pPr marL="1828800" indent="0" algn="l" defTabSz="914400" rtl="0" eaLnBrk="1" latinLnBrk="0" hangingPunct="1">
              <a:lnSpc>
                <a:spcPct val="90000"/>
              </a:lnSpc>
              <a:spcBef>
                <a:spcPts val="500"/>
              </a:spcBef>
              <a:buFont typeface="Arial"/>
              <a:buNone/>
              <a:defRPr sz="1600" kern="1200">
                <a:solidFill>
                  <a:schemeClr val="tx1">
                    <a:tint val="75000"/>
                  </a:schemeClr>
                </a:solidFill>
                <a:latin typeface="Montserrat" charset="0"/>
                <a:ea typeface="Montserrat" charset="0"/>
                <a:cs typeface="Montserrat" charset="0"/>
              </a:defRPr>
            </a:lvl5pPr>
            <a:lvl6pPr marL="22860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9pPr>
          </a:lstStyle>
          <a:p>
            <a:r>
              <a:rPr lang="is-IS" b="1" dirty="0" smtClean="0">
                <a:latin typeface="Montserrat Extra Bold" panose="00000900000000000000" pitchFamily="50" charset="0"/>
                <a:ea typeface="Montserrat" charset="0"/>
                <a:cs typeface="Montserrat" charset="0"/>
              </a:rPr>
              <a:t>2007</a:t>
            </a:r>
            <a:endParaRPr lang="en-US" b="1" dirty="0" smtClean="0">
              <a:latin typeface="Montserrat Extra Bold" panose="00000900000000000000" pitchFamily="50" charset="0"/>
              <a:ea typeface="Montserrat" charset="0"/>
              <a:cs typeface="Montserrat" charset="0"/>
            </a:endParaRPr>
          </a:p>
        </p:txBody>
      </p:sp>
      <p:sp>
        <p:nvSpPr>
          <p:cNvPr id="24" name="Text Placeholder 2"/>
          <p:cNvSpPr txBox="1">
            <a:spLocks/>
          </p:cNvSpPr>
          <p:nvPr/>
        </p:nvSpPr>
        <p:spPr>
          <a:xfrm>
            <a:off x="677933" y="5021724"/>
            <a:ext cx="4001302" cy="420433"/>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a:buNone/>
              <a:defRPr sz="1800" b="0" i="0" kern="1200">
                <a:solidFill>
                  <a:schemeClr val="tx1"/>
                </a:solidFill>
                <a:latin typeface="Montserrat Light" charset="0"/>
                <a:ea typeface="Montserrat Light" charset="0"/>
                <a:cs typeface="Montserrat Light" charset="0"/>
              </a:defRPr>
            </a:lvl1pPr>
            <a:lvl2pPr marL="457200" indent="0" algn="l" defTabSz="914400" rtl="0" eaLnBrk="1" latinLnBrk="0" hangingPunct="1">
              <a:lnSpc>
                <a:spcPct val="90000"/>
              </a:lnSpc>
              <a:spcBef>
                <a:spcPts val="500"/>
              </a:spcBef>
              <a:buFont typeface="Arial"/>
              <a:buNone/>
              <a:defRPr sz="2000" kern="1200">
                <a:solidFill>
                  <a:schemeClr val="tx1">
                    <a:tint val="75000"/>
                  </a:schemeClr>
                </a:solidFill>
                <a:latin typeface="Montserrat" charset="0"/>
                <a:ea typeface="Montserrat" charset="0"/>
                <a:cs typeface="Montserrat" charset="0"/>
              </a:defRPr>
            </a:lvl2pPr>
            <a:lvl3pPr marL="914400" indent="0" algn="l" defTabSz="914400" rtl="0" eaLnBrk="1" latinLnBrk="0" hangingPunct="1">
              <a:lnSpc>
                <a:spcPct val="90000"/>
              </a:lnSpc>
              <a:spcBef>
                <a:spcPts val="500"/>
              </a:spcBef>
              <a:buFont typeface="Arial"/>
              <a:buNone/>
              <a:defRPr sz="1800" kern="1200">
                <a:solidFill>
                  <a:schemeClr val="tx1">
                    <a:tint val="75000"/>
                  </a:schemeClr>
                </a:solidFill>
                <a:latin typeface="Montserrat" charset="0"/>
                <a:ea typeface="Montserrat" charset="0"/>
                <a:cs typeface="Montserrat" charset="0"/>
              </a:defRPr>
            </a:lvl3pPr>
            <a:lvl4pPr marL="1371600" indent="0" algn="l" defTabSz="914400" rtl="0" eaLnBrk="1" latinLnBrk="0" hangingPunct="1">
              <a:lnSpc>
                <a:spcPct val="90000"/>
              </a:lnSpc>
              <a:spcBef>
                <a:spcPts val="500"/>
              </a:spcBef>
              <a:buFont typeface="Arial"/>
              <a:buNone/>
              <a:defRPr sz="1600" kern="1200">
                <a:solidFill>
                  <a:schemeClr val="tx1">
                    <a:tint val="75000"/>
                  </a:schemeClr>
                </a:solidFill>
                <a:latin typeface="Montserrat" charset="0"/>
                <a:ea typeface="Montserrat" charset="0"/>
                <a:cs typeface="Montserrat" charset="0"/>
              </a:defRPr>
            </a:lvl4pPr>
            <a:lvl5pPr marL="1828800" indent="0" algn="l" defTabSz="914400" rtl="0" eaLnBrk="1" latinLnBrk="0" hangingPunct="1">
              <a:lnSpc>
                <a:spcPct val="90000"/>
              </a:lnSpc>
              <a:spcBef>
                <a:spcPts val="500"/>
              </a:spcBef>
              <a:buFont typeface="Arial"/>
              <a:buNone/>
              <a:defRPr sz="1600" kern="1200">
                <a:solidFill>
                  <a:schemeClr val="tx1">
                    <a:tint val="75000"/>
                  </a:schemeClr>
                </a:solidFill>
                <a:latin typeface="Montserrat" charset="0"/>
                <a:ea typeface="Montserrat" charset="0"/>
                <a:cs typeface="Montserrat" charset="0"/>
              </a:defRPr>
            </a:lvl5pPr>
            <a:lvl6pPr marL="22860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9pPr>
          </a:lstStyle>
          <a:p>
            <a:pPr algn="r"/>
            <a:r>
              <a:rPr lang="en-US" b="1" dirty="0" smtClean="0">
                <a:latin typeface="Montserrat Extra Bold" panose="00000900000000000000" pitchFamily="50" charset="0"/>
                <a:ea typeface="Montserrat" charset="0"/>
                <a:cs typeface="Montserrat" charset="0"/>
              </a:rPr>
              <a:t>2008</a:t>
            </a:r>
          </a:p>
        </p:txBody>
      </p:sp>
      <p:sp>
        <p:nvSpPr>
          <p:cNvPr id="25" name="Text Placeholder 2"/>
          <p:cNvSpPr txBox="1">
            <a:spLocks/>
          </p:cNvSpPr>
          <p:nvPr/>
        </p:nvSpPr>
        <p:spPr>
          <a:xfrm>
            <a:off x="-147484" y="5323034"/>
            <a:ext cx="4800837" cy="1137526"/>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a:buNone/>
              <a:defRPr sz="1800" b="0" i="0" kern="1200">
                <a:solidFill>
                  <a:schemeClr val="tx1"/>
                </a:solidFill>
                <a:latin typeface="Montserrat Light" charset="0"/>
                <a:ea typeface="Montserrat Light" charset="0"/>
                <a:cs typeface="Montserrat Light" charset="0"/>
              </a:defRPr>
            </a:lvl1pPr>
            <a:lvl2pPr marL="457200" indent="0" algn="l" defTabSz="914400" rtl="0" eaLnBrk="1" latinLnBrk="0" hangingPunct="1">
              <a:lnSpc>
                <a:spcPct val="90000"/>
              </a:lnSpc>
              <a:spcBef>
                <a:spcPts val="500"/>
              </a:spcBef>
              <a:buFont typeface="Arial"/>
              <a:buNone/>
              <a:defRPr sz="2000" kern="1200">
                <a:solidFill>
                  <a:schemeClr val="tx1">
                    <a:tint val="75000"/>
                  </a:schemeClr>
                </a:solidFill>
                <a:latin typeface="Montserrat" charset="0"/>
                <a:ea typeface="Montserrat" charset="0"/>
                <a:cs typeface="Montserrat" charset="0"/>
              </a:defRPr>
            </a:lvl2pPr>
            <a:lvl3pPr marL="914400" indent="0" algn="l" defTabSz="914400" rtl="0" eaLnBrk="1" latinLnBrk="0" hangingPunct="1">
              <a:lnSpc>
                <a:spcPct val="90000"/>
              </a:lnSpc>
              <a:spcBef>
                <a:spcPts val="500"/>
              </a:spcBef>
              <a:buFont typeface="Arial"/>
              <a:buNone/>
              <a:defRPr sz="1800" kern="1200">
                <a:solidFill>
                  <a:schemeClr val="tx1">
                    <a:tint val="75000"/>
                  </a:schemeClr>
                </a:solidFill>
                <a:latin typeface="Montserrat" charset="0"/>
                <a:ea typeface="Montserrat" charset="0"/>
                <a:cs typeface="Montserrat" charset="0"/>
              </a:defRPr>
            </a:lvl3pPr>
            <a:lvl4pPr marL="1371600" indent="0" algn="l" defTabSz="914400" rtl="0" eaLnBrk="1" latinLnBrk="0" hangingPunct="1">
              <a:lnSpc>
                <a:spcPct val="90000"/>
              </a:lnSpc>
              <a:spcBef>
                <a:spcPts val="500"/>
              </a:spcBef>
              <a:buFont typeface="Arial"/>
              <a:buNone/>
              <a:defRPr sz="1600" kern="1200">
                <a:solidFill>
                  <a:schemeClr val="tx1">
                    <a:tint val="75000"/>
                  </a:schemeClr>
                </a:solidFill>
                <a:latin typeface="Montserrat" charset="0"/>
                <a:ea typeface="Montserrat" charset="0"/>
                <a:cs typeface="Montserrat" charset="0"/>
              </a:defRPr>
            </a:lvl4pPr>
            <a:lvl5pPr marL="1828800" indent="0" algn="l" defTabSz="914400" rtl="0" eaLnBrk="1" latinLnBrk="0" hangingPunct="1">
              <a:lnSpc>
                <a:spcPct val="90000"/>
              </a:lnSpc>
              <a:spcBef>
                <a:spcPts val="500"/>
              </a:spcBef>
              <a:buFont typeface="Arial"/>
              <a:buNone/>
              <a:defRPr sz="1600" kern="1200">
                <a:solidFill>
                  <a:schemeClr val="tx1">
                    <a:tint val="75000"/>
                  </a:schemeClr>
                </a:solidFill>
                <a:latin typeface="Montserrat" charset="0"/>
                <a:ea typeface="Montserrat" charset="0"/>
                <a:cs typeface="Montserrat" charset="0"/>
              </a:defRPr>
            </a:lvl5pPr>
            <a:lvl6pPr marL="22860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9pPr>
          </a:lstStyle>
          <a:p>
            <a:pPr algn="r">
              <a:lnSpc>
                <a:spcPct val="100000"/>
              </a:lnSpc>
            </a:pPr>
            <a:r>
              <a:rPr lang="en-IN" sz="1600" dirty="0">
                <a:latin typeface="Montserrat ExtraLight" panose="00000300000000000000" pitchFamily="2" charset="0"/>
              </a:rPr>
              <a:t>ICT Competency Standards for School Education </a:t>
            </a:r>
          </a:p>
        </p:txBody>
      </p:sp>
    </p:spTree>
    <p:extLst>
      <p:ext uri="{BB962C8B-B14F-4D97-AF65-F5344CB8AC3E}">
        <p14:creationId xmlns:p14="http://schemas.microsoft.com/office/powerpoint/2010/main" xmlns="" val="27458255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8292</TotalTime>
  <Words>1701</Words>
  <Application>Microsoft Office PowerPoint</Application>
  <PresentationFormat>Custom</PresentationFormat>
  <Paragraphs>292</Paragraphs>
  <Slides>41</Slides>
  <Notes>14</Notes>
  <HiddenSlides>0</HiddenSlides>
  <MMClips>0</MMClips>
  <ScaleCrop>false</ScaleCrop>
  <HeadingPairs>
    <vt:vector size="4" baseType="variant">
      <vt:variant>
        <vt:lpstr>Theme</vt:lpstr>
      </vt:variant>
      <vt:variant>
        <vt:i4>3</vt:i4>
      </vt:variant>
      <vt:variant>
        <vt:lpstr>Slide Titles</vt:lpstr>
      </vt:variant>
      <vt:variant>
        <vt:i4>41</vt:i4>
      </vt:variant>
    </vt:vector>
  </HeadingPairs>
  <TitlesOfParts>
    <vt:vector size="44" baseType="lpstr">
      <vt:lpstr>Office Theme</vt:lpstr>
      <vt:lpstr>1_Office Theme</vt:lpstr>
      <vt:lpstr>2_Office Theme</vt:lpstr>
      <vt:lpstr>Slide 1</vt:lpstr>
      <vt:lpstr>Slide 2</vt:lpstr>
      <vt:lpstr>The Power of Education </vt:lpstr>
      <vt:lpstr>Structure</vt:lpstr>
      <vt:lpstr>Slide 5</vt:lpstr>
      <vt:lpstr>Vision </vt:lpstr>
      <vt:lpstr>Mission</vt:lpstr>
      <vt:lpstr>Presence</vt:lpstr>
      <vt:lpstr>Journey</vt:lpstr>
      <vt:lpstr>Slide 10</vt:lpstr>
      <vt:lpstr>Slide 11</vt:lpstr>
      <vt:lpstr>Rewards &amp; Recognition</vt:lpstr>
      <vt:lpstr>Slide 13</vt:lpstr>
      <vt:lpstr>Slide 14</vt:lpstr>
      <vt:lpstr>Our Domains</vt:lpstr>
      <vt:lpstr>Education  Solutions</vt:lpstr>
      <vt:lpstr>Solutions</vt:lpstr>
      <vt:lpstr>Example: Road to School*</vt:lpstr>
      <vt:lpstr>Skill Building &amp;  Entrepreneurship  </vt:lpstr>
      <vt:lpstr>Solutions</vt:lpstr>
      <vt:lpstr>Youth Empowerment Series for Micro Entrepreneurs </vt:lpstr>
      <vt:lpstr>Skill Building for Educators </vt:lpstr>
      <vt:lpstr>Technology &amp; Innovation </vt:lpstr>
      <vt:lpstr>Solutions</vt:lpstr>
      <vt:lpstr>Technology Integrated Education </vt:lpstr>
      <vt:lpstr>Slide 26</vt:lpstr>
      <vt:lpstr>Slide 27</vt:lpstr>
      <vt:lpstr>Slide 28</vt:lpstr>
      <vt:lpstr>IMPACT</vt:lpstr>
      <vt:lpstr>Consultancy &amp; Advisory </vt:lpstr>
      <vt:lpstr>Solutions</vt:lpstr>
      <vt:lpstr>Impact</vt:lpstr>
      <vt:lpstr>Slide 33</vt:lpstr>
      <vt:lpstr>Slide 34</vt:lpstr>
      <vt:lpstr>Where Inspiration meets Implementation (Digital Citizenship) </vt:lpstr>
      <vt:lpstr>Where Inspiration meets Implementation (Digital Citizenship) </vt:lpstr>
      <vt:lpstr>Volunteer Initiatives</vt:lpstr>
      <vt:lpstr>               FEET ON STREET. HEARTS ON GROUND.</vt:lpstr>
      <vt:lpstr>Slide 39</vt:lpstr>
      <vt:lpstr>Slide 40</vt:lpstr>
      <vt:lpstr>Slide 41</vt:lpstr>
    </vt:vector>
  </TitlesOfParts>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Damini Kashelkar</dc:creator>
  <cp:lastModifiedBy>HP</cp:lastModifiedBy>
  <cp:revision>251</cp:revision>
  <dcterms:created xsi:type="dcterms:W3CDTF">2017-08-04T12:59:38Z</dcterms:created>
  <dcterms:modified xsi:type="dcterms:W3CDTF">2017-11-14T08:30:37Z</dcterms:modified>
</cp:coreProperties>
</file>